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83" r:id="rId3"/>
    <p:sldId id="267" r:id="rId4"/>
    <p:sldId id="284" r:id="rId5"/>
    <p:sldId id="285" r:id="rId6"/>
    <p:sldId id="286" r:id="rId7"/>
    <p:sldId id="287" r:id="rId8"/>
    <p:sldId id="288" r:id="rId9"/>
    <p:sldId id="289" r:id="rId10"/>
    <p:sldId id="290" r:id="rId11"/>
    <p:sldId id="291" r:id="rId12"/>
    <p:sldId id="292" r:id="rId13"/>
    <p:sldId id="293" r:id="rId14"/>
    <p:sldId id="294" r:id="rId15"/>
    <p:sldId id="296" r:id="rId16"/>
  </p:sldIdLst>
  <p:sldSz cx="10080625" cy="7559675"/>
  <p:notesSz cx="7559675" cy="1069181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1434" y="-90"/>
      </p:cViewPr>
      <p:guideLst>
        <p:guide orient="horz" pos="2381"/>
        <p:guide pos="3175"/>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1 Marcador de encabezado"/>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rtl="0" hangingPunct="0">
              <a:lnSpc>
                <a:spcPct val="100000"/>
              </a:lnSpc>
              <a:spcBef>
                <a:spcPts val="0"/>
              </a:spcBef>
              <a:spcAft>
                <a:spcPts val="0"/>
              </a:spcAft>
              <a:buNone/>
              <a:tabLst/>
              <a:defRPr sz="1400"/>
            </a:pPr>
            <a:endParaRPr lang="es-ES" sz="1400" b="0" i="0" u="none" strike="noStrike" kern="1200">
              <a:ln>
                <a:noFill/>
              </a:ln>
              <a:latin typeface="Arial" pitchFamily="18"/>
              <a:ea typeface="Microsoft YaHei" pitchFamily="2"/>
              <a:cs typeface="Lucida Sans" pitchFamily="2"/>
            </a:endParaRPr>
          </a:p>
        </p:txBody>
      </p:sp>
      <p:sp>
        <p:nvSpPr>
          <p:cNvPr id="3" name="2 Marcador de fecha"/>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r" rtl="0" hangingPunct="0">
              <a:lnSpc>
                <a:spcPct val="100000"/>
              </a:lnSpc>
              <a:spcBef>
                <a:spcPts val="0"/>
              </a:spcBef>
              <a:spcAft>
                <a:spcPts val="0"/>
              </a:spcAft>
              <a:buNone/>
              <a:tabLst/>
              <a:defRPr sz="1400"/>
            </a:pPr>
            <a:endParaRPr lang="es-ES" sz="1400" b="0" i="0" u="none" strike="noStrike" kern="1200">
              <a:ln>
                <a:noFill/>
              </a:ln>
              <a:latin typeface="Arial" pitchFamily="18"/>
              <a:ea typeface="Microsoft YaHei" pitchFamily="2"/>
              <a:cs typeface="Lucida Sans" pitchFamily="2"/>
            </a:endParaRPr>
          </a:p>
        </p:txBody>
      </p:sp>
      <p:sp>
        <p:nvSpPr>
          <p:cNvPr id="4" name="3 Marcador de pie de página"/>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rtl="0" hangingPunct="0">
              <a:lnSpc>
                <a:spcPct val="100000"/>
              </a:lnSpc>
              <a:spcBef>
                <a:spcPts val="0"/>
              </a:spcBef>
              <a:spcAft>
                <a:spcPts val="0"/>
              </a:spcAft>
              <a:buNone/>
              <a:tabLst/>
              <a:defRPr sz="1400"/>
            </a:pPr>
            <a:endParaRPr lang="es-ES" sz="1400" b="0" i="0" u="none" strike="noStrike" kern="1200">
              <a:ln>
                <a:noFill/>
              </a:ln>
              <a:latin typeface="Arial" pitchFamily="18"/>
              <a:ea typeface="Microsoft YaHei" pitchFamily="2"/>
              <a:cs typeface="Lucida Sans" pitchFamily="2"/>
            </a:endParaRPr>
          </a:p>
        </p:txBody>
      </p:sp>
      <p:sp>
        <p:nvSpPr>
          <p:cNvPr id="5" name="4 Marcador de número de diapositiva"/>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r" rtl="0" hangingPunct="0">
              <a:lnSpc>
                <a:spcPct val="100000"/>
              </a:lnSpc>
              <a:spcBef>
                <a:spcPts val="0"/>
              </a:spcBef>
              <a:spcAft>
                <a:spcPts val="0"/>
              </a:spcAft>
              <a:buNone/>
              <a:tabLst/>
              <a:defRPr sz="1400"/>
            </a:pPr>
            <a:fld id="{269FF03E-A077-46E7-BDD7-A131F2B89D81}" type="slidenum">
              <a:rPr/>
              <a:pPr marL="0" marR="0" lvl="0" indent="0" algn="r" rtl="0" hangingPunct="0">
                <a:lnSpc>
                  <a:spcPct val="100000"/>
                </a:lnSpc>
                <a:spcBef>
                  <a:spcPts val="0"/>
                </a:spcBef>
                <a:spcAft>
                  <a:spcPts val="0"/>
                </a:spcAft>
                <a:buNone/>
                <a:tabLst/>
                <a:defRPr sz="1400"/>
              </a:pPr>
              <a:t>‹Nº›</a:t>
            </a:fld>
            <a:endParaRPr lang="es-ES" sz="1400" b="0" i="0" u="none" strike="noStrike" kern="1200">
              <a:ln>
                <a:noFill/>
              </a:ln>
              <a:latin typeface="Arial" pitchFamily="18"/>
              <a:ea typeface="Microsoft YaHei" pitchFamily="2"/>
              <a:cs typeface="Lucida Sans" pitchFamily="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idx="2"/>
          </p:nvPr>
        </p:nvSpPr>
        <p:spPr>
          <a:xfrm>
            <a:off x="1107000" y="812520"/>
            <a:ext cx="5345280" cy="4008959"/>
          </a:xfrm>
          <a:prstGeom prst="rect">
            <a:avLst/>
          </a:prstGeom>
          <a:noFill/>
          <a:ln>
            <a:noFill/>
            <a:prstDash val="solid"/>
          </a:ln>
        </p:spPr>
      </p:sp>
      <p:sp>
        <p:nvSpPr>
          <p:cNvPr id="3" name="2 Marcador de notas"/>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es-ES"/>
          </a:p>
        </p:txBody>
      </p:sp>
      <p:sp>
        <p:nvSpPr>
          <p:cNvPr id="4" name="3 Marcador de encabezado"/>
          <p:cNvSpPr txBox="1">
            <a:spLocks noGrp="1"/>
          </p:cNvSpPr>
          <p:nvPr>
            <p:ph type="hdr" sz="quarter"/>
          </p:nvPr>
        </p:nvSpPr>
        <p:spPr>
          <a:xfrm>
            <a:off x="0" y="0"/>
            <a:ext cx="3280680" cy="534240"/>
          </a:xfrm>
          <a:prstGeom prst="rect">
            <a:avLst/>
          </a:prstGeom>
          <a:noFill/>
          <a:ln>
            <a:noFill/>
          </a:ln>
        </p:spPr>
        <p:txBody>
          <a:bodyPr lIns="0" tIns="0" rIns="0" bIns="0" anchorCtr="0"/>
          <a:lstStyle>
            <a:lvl1pPr lvl="0" rtl="0" hangingPunct="0">
              <a:buNone/>
              <a:tabLst/>
              <a:defRPr lang="es-ES" sz="1400" kern="1200">
                <a:latin typeface="Times New Roman" pitchFamily="18"/>
                <a:ea typeface="Lucida Sans Unicode" pitchFamily="2"/>
                <a:cs typeface="Tahoma" pitchFamily="2"/>
              </a:defRPr>
            </a:lvl1pPr>
          </a:lstStyle>
          <a:p>
            <a:pPr lvl="0"/>
            <a:endParaRPr lang="es-ES"/>
          </a:p>
        </p:txBody>
      </p:sp>
      <p:sp>
        <p:nvSpPr>
          <p:cNvPr id="5" name="4 Marcador de fecha"/>
          <p:cNvSpPr txBox="1">
            <a:spLocks noGrp="1"/>
          </p:cNvSpPr>
          <p:nvPr>
            <p:ph type="dt" idx="1"/>
          </p:nvPr>
        </p:nvSpPr>
        <p:spPr>
          <a:xfrm>
            <a:off x="4278960" y="0"/>
            <a:ext cx="3280680" cy="534240"/>
          </a:xfrm>
          <a:prstGeom prst="rect">
            <a:avLst/>
          </a:prstGeom>
          <a:noFill/>
          <a:ln>
            <a:noFill/>
          </a:ln>
        </p:spPr>
        <p:txBody>
          <a:bodyPr lIns="0" tIns="0" rIns="0" bIns="0" anchorCtr="0"/>
          <a:lstStyle>
            <a:lvl1pPr lvl="0" algn="r" rtl="0" hangingPunct="0">
              <a:buNone/>
              <a:tabLst/>
              <a:defRPr lang="es-ES" sz="1400" kern="1200">
                <a:latin typeface="Times New Roman" pitchFamily="18"/>
                <a:ea typeface="Lucida Sans Unicode" pitchFamily="2"/>
                <a:cs typeface="Tahoma" pitchFamily="2"/>
              </a:defRPr>
            </a:lvl1pPr>
          </a:lstStyle>
          <a:p>
            <a:pPr lvl="0"/>
            <a:endParaRPr lang="es-ES"/>
          </a:p>
        </p:txBody>
      </p:sp>
      <p:sp>
        <p:nvSpPr>
          <p:cNvPr id="6" name="5 Marcador de pie de página"/>
          <p:cNvSpPr txBox="1">
            <a:spLocks noGrp="1"/>
          </p:cNvSpPr>
          <p:nvPr>
            <p:ph type="ftr" sz="quarter" idx="4"/>
          </p:nvPr>
        </p:nvSpPr>
        <p:spPr>
          <a:xfrm>
            <a:off x="0" y="10157400"/>
            <a:ext cx="3280680" cy="534240"/>
          </a:xfrm>
          <a:prstGeom prst="rect">
            <a:avLst/>
          </a:prstGeom>
          <a:noFill/>
          <a:ln>
            <a:noFill/>
          </a:ln>
        </p:spPr>
        <p:txBody>
          <a:bodyPr lIns="0" tIns="0" rIns="0" bIns="0" anchor="b" anchorCtr="0"/>
          <a:lstStyle>
            <a:lvl1pPr lvl="0" rtl="0" hangingPunct="0">
              <a:buNone/>
              <a:tabLst/>
              <a:defRPr lang="es-ES" sz="1400" kern="1200">
                <a:latin typeface="Times New Roman" pitchFamily="18"/>
                <a:ea typeface="Lucida Sans Unicode" pitchFamily="2"/>
                <a:cs typeface="Tahoma" pitchFamily="2"/>
              </a:defRPr>
            </a:lvl1pPr>
          </a:lstStyle>
          <a:p>
            <a:pPr lvl="0"/>
            <a:endParaRPr lang="es-ES"/>
          </a:p>
        </p:txBody>
      </p:sp>
      <p:sp>
        <p:nvSpPr>
          <p:cNvPr id="7" name="6 Marcador de número de diapositiva"/>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lstStyle>
            <a:lvl1pPr lvl="0" algn="r" rtl="0" hangingPunct="0">
              <a:buNone/>
              <a:tabLst/>
              <a:defRPr lang="es-ES" sz="1400" kern="1200">
                <a:latin typeface="Times New Roman" pitchFamily="18"/>
                <a:ea typeface="Lucida Sans Unicode" pitchFamily="2"/>
                <a:cs typeface="Tahoma" pitchFamily="2"/>
              </a:defRPr>
            </a:lvl1pPr>
          </a:lstStyle>
          <a:p>
            <a:pPr lvl="0"/>
            <a:fld id="{9A7BB223-5F1A-4F99-B01E-9E42F5D0C272}" type="slidenum">
              <a:rPr/>
              <a:pPr lvl="0"/>
              <a:t>‹Nº›</a:t>
            </a:fld>
            <a:endParaRPr lang="es-ES"/>
          </a:p>
        </p:txBody>
      </p:sp>
    </p:spTree>
  </p:cSld>
  <p:clrMap bg1="lt1" tx1="dk1" bg2="lt2" tx2="dk2" accent1="accent1" accent2="accent2" accent3="accent3" accent4="accent4" accent5="accent5" accent6="accent6" hlink="hlink" folHlink="folHlink"/>
  <p:notesStyle>
    <a:lvl1pPr marL="216000" marR="0" indent="-216000" rtl="0" hangingPunct="0">
      <a:tabLst/>
      <a:defRPr lang="es-ES" sz="2000" b="0" i="0" u="none" strike="noStrike" kern="1200">
        <a:ln>
          <a:noFill/>
        </a:ln>
        <a:latin typeface="Arial" pitchFamily="18"/>
        <a:ea typeface="Microsoft YaHei"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2 Marcador de notas"/>
          <p:cNvSpPr txBox="1">
            <a:spLocks noGrp="1"/>
          </p:cNvSpPr>
          <p:nvPr>
            <p:ph type="body" sz="quarter" idx="1"/>
          </p:nvPr>
        </p:nvSpPr>
        <p:spPr/>
        <p:txBody>
          <a:bodyPr>
            <a:spAutoFit/>
          </a:bodyPr>
          <a:lstStyle/>
          <a:p>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55650" y="2347913"/>
            <a:ext cx="8569325" cy="1620837"/>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pPr lvl="0"/>
            <a:endParaRPr lang="es-ES"/>
          </a:p>
        </p:txBody>
      </p:sp>
      <p:sp>
        <p:nvSpPr>
          <p:cNvPr id="5" name="4 Marcador de pie de página"/>
          <p:cNvSpPr>
            <a:spLocks noGrp="1"/>
          </p:cNvSpPr>
          <p:nvPr>
            <p:ph type="ftr" sz="quarter" idx="11"/>
          </p:nvPr>
        </p:nvSpPr>
        <p:spPr/>
        <p:txBody>
          <a:bodyPr/>
          <a:lstStyle/>
          <a:p>
            <a:pPr lvl="0"/>
            <a:endParaRPr lang="es-ES"/>
          </a:p>
        </p:txBody>
      </p:sp>
      <p:sp>
        <p:nvSpPr>
          <p:cNvPr id="6" name="5 Marcador de número de diapositiva"/>
          <p:cNvSpPr>
            <a:spLocks noGrp="1"/>
          </p:cNvSpPr>
          <p:nvPr>
            <p:ph type="sldNum" sz="quarter" idx="12"/>
          </p:nvPr>
        </p:nvSpPr>
        <p:spPr/>
        <p:txBody>
          <a:bodyPr/>
          <a:lstStyle/>
          <a:p>
            <a:pPr lvl="0"/>
            <a:fld id="{31851244-2900-4564-8930-815374AEAEA4}" type="slidenum">
              <a:rPr/>
              <a:pPr lvl="0"/>
              <a:t>‹Nº›</a:t>
            </a:fld>
            <a:endParaRPr lang="es-E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pPr lvl="0"/>
            <a:endParaRPr lang="es-ES"/>
          </a:p>
        </p:txBody>
      </p:sp>
      <p:sp>
        <p:nvSpPr>
          <p:cNvPr id="5" name="4 Marcador de pie de página"/>
          <p:cNvSpPr>
            <a:spLocks noGrp="1"/>
          </p:cNvSpPr>
          <p:nvPr>
            <p:ph type="ftr" sz="quarter" idx="11"/>
          </p:nvPr>
        </p:nvSpPr>
        <p:spPr/>
        <p:txBody>
          <a:bodyPr/>
          <a:lstStyle/>
          <a:p>
            <a:pPr lvl="0"/>
            <a:endParaRPr lang="es-ES"/>
          </a:p>
        </p:txBody>
      </p:sp>
      <p:sp>
        <p:nvSpPr>
          <p:cNvPr id="6" name="5 Marcador de número de diapositiva"/>
          <p:cNvSpPr>
            <a:spLocks noGrp="1"/>
          </p:cNvSpPr>
          <p:nvPr>
            <p:ph type="sldNum" sz="quarter" idx="12"/>
          </p:nvPr>
        </p:nvSpPr>
        <p:spPr/>
        <p:txBody>
          <a:bodyPr/>
          <a:lstStyle/>
          <a:p>
            <a:pPr lvl="0"/>
            <a:fld id="{0D4E386D-5E18-41B7-8227-8810BF849A56}" type="slidenum">
              <a:rPr/>
              <a:pPr lvl="0"/>
              <a:t>‹Nº›</a:t>
            </a:fld>
            <a:endParaRPr lang="es-E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308850" y="301625"/>
            <a:ext cx="2266950" cy="6456363"/>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503238" y="301625"/>
            <a:ext cx="6653212" cy="645636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pPr lvl="0"/>
            <a:endParaRPr lang="es-ES"/>
          </a:p>
        </p:txBody>
      </p:sp>
      <p:sp>
        <p:nvSpPr>
          <p:cNvPr id="5" name="4 Marcador de pie de página"/>
          <p:cNvSpPr>
            <a:spLocks noGrp="1"/>
          </p:cNvSpPr>
          <p:nvPr>
            <p:ph type="ftr" sz="quarter" idx="11"/>
          </p:nvPr>
        </p:nvSpPr>
        <p:spPr/>
        <p:txBody>
          <a:bodyPr/>
          <a:lstStyle/>
          <a:p>
            <a:pPr lvl="0"/>
            <a:endParaRPr lang="es-ES"/>
          </a:p>
        </p:txBody>
      </p:sp>
      <p:sp>
        <p:nvSpPr>
          <p:cNvPr id="6" name="5 Marcador de número de diapositiva"/>
          <p:cNvSpPr>
            <a:spLocks noGrp="1"/>
          </p:cNvSpPr>
          <p:nvPr>
            <p:ph type="sldNum" sz="quarter" idx="12"/>
          </p:nvPr>
        </p:nvSpPr>
        <p:spPr/>
        <p:txBody>
          <a:bodyPr/>
          <a:lstStyle/>
          <a:p>
            <a:pPr lvl="0"/>
            <a:fld id="{07B523D4-3FF3-470F-AC34-263ECB380556}" type="slidenum">
              <a:rPr/>
              <a:pPr lvl="0"/>
              <a:t>‹Nº›</a:t>
            </a:fld>
            <a:endParaRPr lang="es-E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pPr lvl="0"/>
            <a:endParaRPr lang="es-ES"/>
          </a:p>
        </p:txBody>
      </p:sp>
      <p:sp>
        <p:nvSpPr>
          <p:cNvPr id="5" name="4 Marcador de pie de página"/>
          <p:cNvSpPr>
            <a:spLocks noGrp="1"/>
          </p:cNvSpPr>
          <p:nvPr>
            <p:ph type="ftr" sz="quarter" idx="11"/>
          </p:nvPr>
        </p:nvSpPr>
        <p:spPr/>
        <p:txBody>
          <a:bodyPr/>
          <a:lstStyle/>
          <a:p>
            <a:pPr lvl="0"/>
            <a:endParaRPr lang="es-ES"/>
          </a:p>
        </p:txBody>
      </p:sp>
      <p:sp>
        <p:nvSpPr>
          <p:cNvPr id="6" name="5 Marcador de número de diapositiva"/>
          <p:cNvSpPr>
            <a:spLocks noGrp="1"/>
          </p:cNvSpPr>
          <p:nvPr>
            <p:ph type="sldNum" sz="quarter" idx="12"/>
          </p:nvPr>
        </p:nvSpPr>
        <p:spPr/>
        <p:txBody>
          <a:bodyPr/>
          <a:lstStyle/>
          <a:p>
            <a:pPr lvl="0"/>
            <a:fld id="{A4727433-5FE3-4677-9C13-6A3263202B01}" type="slidenum">
              <a:rPr/>
              <a:pPr lvl="0"/>
              <a:t>‹Nº›</a:t>
            </a:fld>
            <a:endParaRPr lang="es-E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96925" y="4857750"/>
            <a:ext cx="8567738" cy="15017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pPr lvl="0"/>
            <a:endParaRPr lang="es-ES"/>
          </a:p>
        </p:txBody>
      </p:sp>
      <p:sp>
        <p:nvSpPr>
          <p:cNvPr id="5" name="4 Marcador de pie de página"/>
          <p:cNvSpPr>
            <a:spLocks noGrp="1"/>
          </p:cNvSpPr>
          <p:nvPr>
            <p:ph type="ftr" sz="quarter" idx="11"/>
          </p:nvPr>
        </p:nvSpPr>
        <p:spPr/>
        <p:txBody>
          <a:bodyPr/>
          <a:lstStyle/>
          <a:p>
            <a:pPr lvl="0"/>
            <a:endParaRPr lang="es-ES"/>
          </a:p>
        </p:txBody>
      </p:sp>
      <p:sp>
        <p:nvSpPr>
          <p:cNvPr id="6" name="5 Marcador de número de diapositiva"/>
          <p:cNvSpPr>
            <a:spLocks noGrp="1"/>
          </p:cNvSpPr>
          <p:nvPr>
            <p:ph type="sldNum" sz="quarter" idx="12"/>
          </p:nvPr>
        </p:nvSpPr>
        <p:spPr/>
        <p:txBody>
          <a:bodyPr/>
          <a:lstStyle/>
          <a:p>
            <a:pPr lvl="0"/>
            <a:fld id="{05257F4D-32A7-4E6D-BA7F-F5BE3E34EDBC}" type="slidenum">
              <a:rPr/>
              <a:pPr lvl="0"/>
              <a:t>‹Nº›</a:t>
            </a:fld>
            <a:endParaRPr lang="es-E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503238" y="1768475"/>
            <a:ext cx="4459287"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5114925" y="1768475"/>
            <a:ext cx="4460875"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pPr lvl="0"/>
            <a:endParaRPr lang="es-ES"/>
          </a:p>
        </p:txBody>
      </p:sp>
      <p:sp>
        <p:nvSpPr>
          <p:cNvPr id="6" name="5 Marcador de pie de página"/>
          <p:cNvSpPr>
            <a:spLocks noGrp="1"/>
          </p:cNvSpPr>
          <p:nvPr>
            <p:ph type="ftr" sz="quarter" idx="11"/>
          </p:nvPr>
        </p:nvSpPr>
        <p:spPr/>
        <p:txBody>
          <a:bodyPr/>
          <a:lstStyle/>
          <a:p>
            <a:pPr lvl="0"/>
            <a:endParaRPr lang="es-ES"/>
          </a:p>
        </p:txBody>
      </p:sp>
      <p:sp>
        <p:nvSpPr>
          <p:cNvPr id="7" name="6 Marcador de número de diapositiva"/>
          <p:cNvSpPr>
            <a:spLocks noGrp="1"/>
          </p:cNvSpPr>
          <p:nvPr>
            <p:ph type="sldNum" sz="quarter" idx="12"/>
          </p:nvPr>
        </p:nvSpPr>
        <p:spPr/>
        <p:txBody>
          <a:bodyPr/>
          <a:lstStyle/>
          <a:p>
            <a:pPr lvl="0"/>
            <a:fld id="{CDB7C461-ACEE-4855-8B3E-E7323DB8EAF2}" type="slidenum">
              <a:rPr/>
              <a:pPr lvl="0"/>
              <a:t>‹Nº›</a:t>
            </a:fld>
            <a:endParaRPr lang="es-E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3213"/>
            <a:ext cx="9072563" cy="1258887"/>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pPr lvl="0"/>
            <a:endParaRPr lang="es-ES"/>
          </a:p>
        </p:txBody>
      </p:sp>
      <p:sp>
        <p:nvSpPr>
          <p:cNvPr id="8" name="7 Marcador de pie de página"/>
          <p:cNvSpPr>
            <a:spLocks noGrp="1"/>
          </p:cNvSpPr>
          <p:nvPr>
            <p:ph type="ftr" sz="quarter" idx="11"/>
          </p:nvPr>
        </p:nvSpPr>
        <p:spPr/>
        <p:txBody>
          <a:bodyPr/>
          <a:lstStyle/>
          <a:p>
            <a:pPr lvl="0"/>
            <a:endParaRPr lang="es-ES"/>
          </a:p>
        </p:txBody>
      </p:sp>
      <p:sp>
        <p:nvSpPr>
          <p:cNvPr id="9" name="8 Marcador de número de diapositiva"/>
          <p:cNvSpPr>
            <a:spLocks noGrp="1"/>
          </p:cNvSpPr>
          <p:nvPr>
            <p:ph type="sldNum" sz="quarter" idx="12"/>
          </p:nvPr>
        </p:nvSpPr>
        <p:spPr/>
        <p:txBody>
          <a:bodyPr/>
          <a:lstStyle/>
          <a:p>
            <a:pPr lvl="0"/>
            <a:fld id="{C8B8E136-6653-4E69-8159-757410535FA1}" type="slidenum">
              <a:rPr/>
              <a:pPr lvl="0"/>
              <a:t>‹Nº›</a:t>
            </a:fld>
            <a:endParaRPr lang="es-E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pPr lvl="0"/>
            <a:endParaRPr lang="es-ES"/>
          </a:p>
        </p:txBody>
      </p:sp>
      <p:sp>
        <p:nvSpPr>
          <p:cNvPr id="4" name="3 Marcador de pie de página"/>
          <p:cNvSpPr>
            <a:spLocks noGrp="1"/>
          </p:cNvSpPr>
          <p:nvPr>
            <p:ph type="ftr" sz="quarter" idx="11"/>
          </p:nvPr>
        </p:nvSpPr>
        <p:spPr/>
        <p:txBody>
          <a:bodyPr/>
          <a:lstStyle/>
          <a:p>
            <a:pPr lvl="0"/>
            <a:endParaRPr lang="es-ES"/>
          </a:p>
        </p:txBody>
      </p:sp>
      <p:sp>
        <p:nvSpPr>
          <p:cNvPr id="5" name="4 Marcador de número de diapositiva"/>
          <p:cNvSpPr>
            <a:spLocks noGrp="1"/>
          </p:cNvSpPr>
          <p:nvPr>
            <p:ph type="sldNum" sz="quarter" idx="12"/>
          </p:nvPr>
        </p:nvSpPr>
        <p:spPr/>
        <p:txBody>
          <a:bodyPr/>
          <a:lstStyle/>
          <a:p>
            <a:pPr lvl="0"/>
            <a:fld id="{392149FA-97CA-46E6-BA67-FE15CBC6F646}" type="slidenum">
              <a:rPr/>
              <a:pPr lvl="0"/>
              <a:t>‹Nº›</a:t>
            </a:fld>
            <a:endParaRPr lang="es-E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pPr lvl="0"/>
            <a:endParaRPr lang="es-ES"/>
          </a:p>
        </p:txBody>
      </p:sp>
      <p:sp>
        <p:nvSpPr>
          <p:cNvPr id="3" name="2 Marcador de pie de página"/>
          <p:cNvSpPr>
            <a:spLocks noGrp="1"/>
          </p:cNvSpPr>
          <p:nvPr>
            <p:ph type="ftr" sz="quarter" idx="11"/>
          </p:nvPr>
        </p:nvSpPr>
        <p:spPr/>
        <p:txBody>
          <a:bodyPr/>
          <a:lstStyle/>
          <a:p>
            <a:pPr lvl="0"/>
            <a:endParaRPr lang="es-ES"/>
          </a:p>
        </p:txBody>
      </p:sp>
      <p:sp>
        <p:nvSpPr>
          <p:cNvPr id="4" name="3 Marcador de número de diapositiva"/>
          <p:cNvSpPr>
            <a:spLocks noGrp="1"/>
          </p:cNvSpPr>
          <p:nvPr>
            <p:ph type="sldNum" sz="quarter" idx="12"/>
          </p:nvPr>
        </p:nvSpPr>
        <p:spPr/>
        <p:txBody>
          <a:bodyPr/>
          <a:lstStyle/>
          <a:p>
            <a:pPr lvl="0"/>
            <a:fld id="{55E914B2-3488-4C5A-87DB-607339030A7B}" type="slidenum">
              <a:rPr/>
              <a:pPr lvl="0"/>
              <a:t>‹Nº›</a:t>
            </a:fld>
            <a:endParaRPr lang="es-ES"/>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04825" y="301625"/>
            <a:ext cx="3316288" cy="1279525"/>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pPr lvl="0"/>
            <a:endParaRPr lang="es-ES"/>
          </a:p>
        </p:txBody>
      </p:sp>
      <p:sp>
        <p:nvSpPr>
          <p:cNvPr id="6" name="5 Marcador de pie de página"/>
          <p:cNvSpPr>
            <a:spLocks noGrp="1"/>
          </p:cNvSpPr>
          <p:nvPr>
            <p:ph type="ftr" sz="quarter" idx="11"/>
          </p:nvPr>
        </p:nvSpPr>
        <p:spPr/>
        <p:txBody>
          <a:bodyPr/>
          <a:lstStyle/>
          <a:p>
            <a:pPr lvl="0"/>
            <a:endParaRPr lang="es-ES"/>
          </a:p>
        </p:txBody>
      </p:sp>
      <p:sp>
        <p:nvSpPr>
          <p:cNvPr id="7" name="6 Marcador de número de diapositiva"/>
          <p:cNvSpPr>
            <a:spLocks noGrp="1"/>
          </p:cNvSpPr>
          <p:nvPr>
            <p:ph type="sldNum" sz="quarter" idx="12"/>
          </p:nvPr>
        </p:nvSpPr>
        <p:spPr/>
        <p:txBody>
          <a:bodyPr/>
          <a:lstStyle/>
          <a:p>
            <a:pPr lvl="0"/>
            <a:fld id="{7A8D48EF-AED3-4C6A-9435-ABB4DAF48210}" type="slidenum">
              <a:rPr/>
              <a:pPr lvl="0"/>
              <a:t>‹Nº›</a:t>
            </a:fld>
            <a:endParaRPr lang="es-E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76438" y="5291138"/>
            <a:ext cx="6048375" cy="625475"/>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pPr lvl="0"/>
            <a:endParaRPr lang="es-ES"/>
          </a:p>
        </p:txBody>
      </p:sp>
      <p:sp>
        <p:nvSpPr>
          <p:cNvPr id="6" name="5 Marcador de pie de página"/>
          <p:cNvSpPr>
            <a:spLocks noGrp="1"/>
          </p:cNvSpPr>
          <p:nvPr>
            <p:ph type="ftr" sz="quarter" idx="11"/>
          </p:nvPr>
        </p:nvSpPr>
        <p:spPr/>
        <p:txBody>
          <a:bodyPr/>
          <a:lstStyle/>
          <a:p>
            <a:pPr lvl="0"/>
            <a:endParaRPr lang="es-ES"/>
          </a:p>
        </p:txBody>
      </p:sp>
      <p:sp>
        <p:nvSpPr>
          <p:cNvPr id="7" name="6 Marcador de número de diapositiva"/>
          <p:cNvSpPr>
            <a:spLocks noGrp="1"/>
          </p:cNvSpPr>
          <p:nvPr>
            <p:ph type="sldNum" sz="quarter" idx="12"/>
          </p:nvPr>
        </p:nvSpPr>
        <p:spPr/>
        <p:txBody>
          <a:bodyPr/>
          <a:lstStyle/>
          <a:p>
            <a:pPr lvl="0"/>
            <a:fld id="{04E717D6-28F2-4805-911F-E1ADC6AA9741}" type="slidenum">
              <a:rPr/>
              <a:pPr lvl="0"/>
              <a:t>‹Nº›</a:t>
            </a:fld>
            <a:endParaRPr lang="es-E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1 Marcador de título"/>
          <p:cNvSpPr txBox="1">
            <a:spLocks noGrp="1"/>
          </p:cNvSpPr>
          <p:nvPr>
            <p:ph type="title"/>
          </p:nvPr>
        </p:nvSpPr>
        <p:spPr>
          <a:xfrm>
            <a:off x="503999" y="301320"/>
            <a:ext cx="9071640" cy="126216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s-ES"/>
          </a:p>
        </p:txBody>
      </p:sp>
      <p:sp>
        <p:nvSpPr>
          <p:cNvPr id="3" name="2 Marcador de texto"/>
          <p:cNvSpPr txBox="1">
            <a:spLocks noGrp="1"/>
          </p:cNvSpPr>
          <p:nvPr>
            <p:ph type="body" idx="1"/>
          </p:nvPr>
        </p:nvSpPr>
        <p:spPr>
          <a:xfrm>
            <a:off x="503999" y="1769040"/>
            <a:ext cx="9071640" cy="4989240"/>
          </a:xfrm>
          <a:prstGeom prst="rect">
            <a:avLst/>
          </a:prstGeom>
          <a:noFill/>
          <a:ln>
            <a:noFill/>
          </a:ln>
        </p:spPr>
        <p:txBody>
          <a:bodyPr lIns="0" tIns="0" rIns="0" bIns="0"/>
          <a:lstStyle>
            <a:defPPr marL="432000" marR="0" lvl="0" indent="-324000">
              <a:spcBef>
                <a:spcPts val="0"/>
              </a:spcBef>
              <a:spcAft>
                <a:spcPts val="1414"/>
              </a:spcAft>
              <a:buSzPct val="45000"/>
              <a:buFont typeface="StarSymbol"/>
              <a:buNone/>
              <a:defRPr lang="es-ES" sz="3200" b="0" i="0" u="none" strike="noStrike" kern="1200">
                <a:ln>
                  <a:noFill/>
                </a:ln>
                <a:latin typeface="Arial" pitchFamily="18"/>
                <a:ea typeface="Microsoft YaHei" pitchFamily="2"/>
                <a:cs typeface="Lucida Sans" pitchFamily="2"/>
              </a:defRPr>
            </a:defPPr>
            <a:lvl1pPr marL="432000" marR="0" lvl="0" indent="-324000">
              <a:spcBef>
                <a:spcPts val="0"/>
              </a:spcBef>
              <a:spcAft>
                <a:spcPts val="1414"/>
              </a:spcAft>
              <a:buSzPct val="45000"/>
              <a:buFont typeface="StarSymbol"/>
              <a:buChar char="●"/>
              <a:defRPr lang="es-ES" sz="3200" b="0" i="0" u="none" strike="noStrike" kern="1200">
                <a:ln>
                  <a:noFill/>
                </a:ln>
                <a:latin typeface="Arial" pitchFamily="18"/>
                <a:ea typeface="Microsoft YaHei" pitchFamily="2"/>
                <a:cs typeface="Lucida Sans" pitchFamily="2"/>
              </a:defRPr>
            </a:lvl1pPr>
            <a:lvl2pPr marL="864000" marR="0" lvl="1" indent="-324000">
              <a:spcBef>
                <a:spcPts val="0"/>
              </a:spcBef>
              <a:spcAft>
                <a:spcPts val="1134"/>
              </a:spcAft>
              <a:buSzPct val="75000"/>
              <a:buFont typeface="StarSymbol"/>
              <a:buChar char="–"/>
              <a:defRPr lang="es-ES" sz="2800" b="0" i="0" u="none" strike="noStrike" kern="1200">
                <a:ln>
                  <a:noFill/>
                </a:ln>
                <a:latin typeface="Arial" pitchFamily="18"/>
                <a:ea typeface="Microsoft YaHei" pitchFamily="2"/>
                <a:cs typeface="Lucida Sans" pitchFamily="2"/>
              </a:defRPr>
            </a:lvl2pPr>
            <a:lvl3pPr marL="1295999" marR="0" lvl="2" indent="-288000">
              <a:spcBef>
                <a:spcPts val="0"/>
              </a:spcBef>
              <a:spcAft>
                <a:spcPts val="850"/>
              </a:spcAft>
              <a:buSzPct val="45000"/>
              <a:buFont typeface="StarSymbol"/>
              <a:buChar char="●"/>
              <a:defRPr lang="es-ES" sz="2400" b="0" i="0" u="none" strike="noStrike" kern="1200">
                <a:ln>
                  <a:noFill/>
                </a:ln>
                <a:latin typeface="Arial" pitchFamily="18"/>
                <a:ea typeface="Microsoft YaHei" pitchFamily="2"/>
                <a:cs typeface="Lucida Sans" pitchFamily="2"/>
              </a:defRPr>
            </a:lvl3pPr>
            <a:lvl4pPr marL="1728000" marR="0" lvl="3" indent="-216000">
              <a:spcBef>
                <a:spcPts val="0"/>
              </a:spcBef>
              <a:spcAft>
                <a:spcPts val="567"/>
              </a:spcAft>
              <a:buSzPct val="75000"/>
              <a:buFont typeface="StarSymbol"/>
              <a:buChar char="–"/>
              <a:defRPr lang="es-ES" sz="2000" b="0" i="0" u="none" strike="noStrike" kern="1200">
                <a:ln>
                  <a:noFill/>
                </a:ln>
                <a:latin typeface="Arial" pitchFamily="18"/>
                <a:ea typeface="Microsoft YaHei" pitchFamily="2"/>
                <a:cs typeface="Lucida Sans" pitchFamily="2"/>
              </a:defRPr>
            </a:lvl4pPr>
            <a:lvl5pPr marL="2160000" marR="0" lvl="4" indent="-216000">
              <a:spcBef>
                <a:spcPts val="0"/>
              </a:spcBef>
              <a:spcAft>
                <a:spcPts val="283"/>
              </a:spcAft>
              <a:buSzPct val="45000"/>
              <a:buFont typeface="StarSymbol"/>
              <a:buChar char="●"/>
              <a:defRPr lang="es-ES" sz="2000" b="0" i="0" u="none" strike="noStrike" kern="1200">
                <a:ln>
                  <a:noFill/>
                </a:ln>
                <a:latin typeface="Arial" pitchFamily="18"/>
                <a:ea typeface="Microsoft YaHei" pitchFamily="2"/>
                <a:cs typeface="Lucida Sans" pitchFamily="2"/>
              </a:defRPr>
            </a:lvl5pPr>
            <a:lvl6pPr marL="2592000" marR="0" lvl="5" indent="-216000">
              <a:spcBef>
                <a:spcPts val="0"/>
              </a:spcBef>
              <a:spcAft>
                <a:spcPts val="283"/>
              </a:spcAft>
              <a:buSzPct val="45000"/>
              <a:buFont typeface="StarSymbol"/>
              <a:buChar char="●"/>
              <a:defRPr lang="es-ES" sz="2000" b="0" i="0" u="none" strike="noStrike" kern="1200">
                <a:ln>
                  <a:noFill/>
                </a:ln>
                <a:latin typeface="Arial" pitchFamily="18"/>
                <a:ea typeface="Microsoft YaHei" pitchFamily="2"/>
                <a:cs typeface="Lucida Sans" pitchFamily="2"/>
              </a:defRPr>
            </a:lvl6pPr>
            <a:lvl7pPr marL="3024000" marR="0" lvl="6" indent="-216000">
              <a:spcBef>
                <a:spcPts val="0"/>
              </a:spcBef>
              <a:spcAft>
                <a:spcPts val="283"/>
              </a:spcAft>
              <a:buSzPct val="45000"/>
              <a:buFont typeface="StarSymbol"/>
              <a:buChar char="●"/>
              <a:defRPr lang="es-ES" sz="2000" b="0" i="0" u="none" strike="noStrike" kern="1200">
                <a:ln>
                  <a:noFill/>
                </a:ln>
                <a:latin typeface="Arial" pitchFamily="18"/>
                <a:ea typeface="Microsoft YaHei" pitchFamily="2"/>
                <a:cs typeface="Lucida Sans" pitchFamily="2"/>
              </a:defRPr>
            </a:lvl7pPr>
            <a:lvl8pPr marL="3456000" marR="0" lvl="7" indent="-216000">
              <a:spcBef>
                <a:spcPts val="0"/>
              </a:spcBef>
              <a:spcAft>
                <a:spcPts val="283"/>
              </a:spcAft>
              <a:buSzPct val="45000"/>
              <a:buFont typeface="StarSymbol"/>
              <a:buChar char="●"/>
              <a:defRPr lang="es-ES" sz="2000" b="0" i="0" u="none" strike="noStrike" kern="1200">
                <a:ln>
                  <a:noFill/>
                </a:ln>
                <a:latin typeface="Arial" pitchFamily="18"/>
                <a:ea typeface="Microsoft YaHei" pitchFamily="2"/>
                <a:cs typeface="Lucida Sans" pitchFamily="2"/>
              </a:defRPr>
            </a:lvl8pPr>
            <a:lvl9pPr marL="3887999" marR="0" lvl="8" indent="-216000">
              <a:spcBef>
                <a:spcPts val="0"/>
              </a:spcBef>
              <a:spcAft>
                <a:spcPts val="283"/>
              </a:spcAft>
              <a:buSzPct val="45000"/>
              <a:buFont typeface="StarSymbol"/>
              <a:buChar char="●"/>
              <a:defRPr lang="es-ES" sz="2000" b="0" i="0" u="none" strike="noStrike" kern="1200">
                <a:ln>
                  <a:noFill/>
                </a:ln>
                <a:latin typeface="Arial" pitchFamily="18"/>
                <a:ea typeface="Microsoft YaHei" pitchFamily="2"/>
                <a:cs typeface="Lucida Sans" pitchFamily="2"/>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txBox="1">
            <a:spLocks noGrp="1"/>
          </p:cNvSpPr>
          <p:nvPr>
            <p:ph type="dt" sz="half" idx="2"/>
          </p:nvPr>
        </p:nvSpPr>
        <p:spPr>
          <a:xfrm>
            <a:off x="503999" y="6887160"/>
            <a:ext cx="2348280" cy="521280"/>
          </a:xfrm>
          <a:prstGeom prst="rect">
            <a:avLst/>
          </a:prstGeom>
          <a:noFill/>
          <a:ln>
            <a:noFill/>
          </a:ln>
        </p:spPr>
        <p:txBody>
          <a:bodyPr lIns="0" tIns="0" rIns="0" bIns="0" anchorCtr="0"/>
          <a:lstStyle>
            <a:lvl1pPr lvl="0" rtl="0" hangingPunct="0">
              <a:buNone/>
              <a:tabLst/>
              <a:defRPr lang="es-ES" sz="1400" kern="1200">
                <a:latin typeface="Times New Roman" pitchFamily="18"/>
                <a:ea typeface="Lucida Sans Unicode" pitchFamily="2"/>
                <a:cs typeface="Tahoma" pitchFamily="2"/>
              </a:defRPr>
            </a:lvl1pPr>
          </a:lstStyle>
          <a:p>
            <a:pPr lvl="0"/>
            <a:endParaRPr lang="es-ES"/>
          </a:p>
        </p:txBody>
      </p:sp>
      <p:sp>
        <p:nvSpPr>
          <p:cNvPr id="5" name="4 Marcador de pie de página"/>
          <p:cNvSpPr txBox="1">
            <a:spLocks noGrp="1"/>
          </p:cNvSpPr>
          <p:nvPr>
            <p:ph type="ftr" sz="quarter" idx="3"/>
          </p:nvPr>
        </p:nvSpPr>
        <p:spPr>
          <a:xfrm>
            <a:off x="3447360" y="6887160"/>
            <a:ext cx="3195000" cy="521280"/>
          </a:xfrm>
          <a:prstGeom prst="rect">
            <a:avLst/>
          </a:prstGeom>
          <a:noFill/>
          <a:ln>
            <a:noFill/>
          </a:ln>
        </p:spPr>
        <p:txBody>
          <a:bodyPr lIns="0" tIns="0" rIns="0" bIns="0" anchorCtr="0"/>
          <a:lstStyle>
            <a:lvl1pPr lvl="0" algn="ctr" rtl="0" hangingPunct="0">
              <a:buNone/>
              <a:tabLst/>
              <a:defRPr lang="es-ES" sz="1400" kern="1200">
                <a:latin typeface="Times New Roman" pitchFamily="18"/>
                <a:ea typeface="Lucida Sans Unicode" pitchFamily="2"/>
                <a:cs typeface="Tahoma" pitchFamily="2"/>
              </a:defRPr>
            </a:lvl1pPr>
          </a:lstStyle>
          <a:p>
            <a:pPr lvl="0"/>
            <a:endParaRPr lang="es-ES"/>
          </a:p>
        </p:txBody>
      </p:sp>
      <p:sp>
        <p:nvSpPr>
          <p:cNvPr id="6" name="5 Marcador de número de diapositiva"/>
          <p:cNvSpPr txBox="1">
            <a:spLocks noGrp="1"/>
          </p:cNvSpPr>
          <p:nvPr>
            <p:ph type="sldNum" sz="quarter" idx="4"/>
          </p:nvPr>
        </p:nvSpPr>
        <p:spPr>
          <a:xfrm>
            <a:off x="7227360" y="6887160"/>
            <a:ext cx="2348280" cy="521280"/>
          </a:xfrm>
          <a:prstGeom prst="rect">
            <a:avLst/>
          </a:prstGeom>
          <a:noFill/>
          <a:ln>
            <a:noFill/>
          </a:ln>
        </p:spPr>
        <p:txBody>
          <a:bodyPr lIns="0" tIns="0" rIns="0" bIns="0" anchorCtr="0"/>
          <a:lstStyle>
            <a:lvl1pPr lvl="0" algn="r" rtl="0" hangingPunct="0">
              <a:buNone/>
              <a:tabLst/>
              <a:defRPr lang="es-ES" sz="1400" kern="1200">
                <a:latin typeface="Times New Roman" pitchFamily="18"/>
                <a:ea typeface="Lucida Sans Unicode" pitchFamily="2"/>
                <a:cs typeface="Tahoma" pitchFamily="2"/>
              </a:defRPr>
            </a:lvl1pPr>
          </a:lstStyle>
          <a:p>
            <a:pPr lvl="0"/>
            <a:fld id="{A45C0480-BE55-43D4-86AF-4A28C5BA310F}" type="slidenum">
              <a:rPr/>
              <a:pPr lvl="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hangingPunct="0">
        <a:tabLst/>
        <a:defRPr lang="es-ES" sz="4400" b="0" i="0" u="none" strike="noStrike" kern="1200">
          <a:ln>
            <a:noFill/>
          </a:ln>
          <a:latin typeface="Arial" pitchFamily="18"/>
          <a:ea typeface="Microsoft YaHei" pitchFamily="2"/>
        </a:defRPr>
      </a:lvl1pPr>
    </p:titleStyle>
    <p:bodyStyle>
      <a:lvl1pPr marL="0" marR="0" indent="0" rtl="0" hangingPunct="0">
        <a:spcBef>
          <a:spcPts val="0"/>
        </a:spcBef>
        <a:spcAft>
          <a:spcPts val="1414"/>
        </a:spcAft>
        <a:tabLst/>
        <a:defRPr lang="es-ES" sz="3200" b="0" i="0" u="none" strike="noStrike" kern="1200">
          <a:ln>
            <a:noFill/>
          </a:ln>
          <a:latin typeface="Arial" pitchFamily="18"/>
          <a:ea typeface="Microsoft YaHei" pitchFamily="2"/>
        </a:defRPr>
      </a:lvl1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1 Subtítulo"/>
          <p:cNvSpPr txBox="1">
            <a:spLocks noGrp="1"/>
          </p:cNvSpPr>
          <p:nvPr>
            <p:ph type="subTitle" idx="4294967295"/>
          </p:nvPr>
        </p:nvSpPr>
        <p:spPr>
          <a:xfrm>
            <a:off x="503999" y="301320"/>
            <a:ext cx="9071640" cy="6456600"/>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buNone/>
            </a:pPr>
            <a:r>
              <a:rPr lang="es-ES" sz="1800" i="1" dirty="0" smtClean="0">
                <a:solidFill>
                  <a:srgbClr val="999999"/>
                </a:solidFill>
              </a:rPr>
              <a:t>MESA REDONDA: ¿Cómo funciona la justicia administrativa en la actualidad?</a:t>
            </a:r>
            <a:endParaRPr lang="es-ES" sz="1800" i="1" dirty="0">
              <a:solidFill>
                <a:srgbClr val="999999"/>
              </a:solidFill>
            </a:endParaRPr>
          </a:p>
          <a:p>
            <a:pPr marL="0" lvl="0" indent="0" algn="ctr">
              <a:buNone/>
            </a:pPr>
            <a:endParaRPr lang="es-ES" dirty="0"/>
          </a:p>
          <a:p>
            <a:pPr marL="0" lvl="0" indent="0" algn="ctr">
              <a:buNone/>
            </a:pPr>
            <a:r>
              <a:rPr lang="es-ES" sz="2800" b="1" dirty="0" smtClean="0"/>
              <a:t>Relación entre corrupción urbanística y funcionamiento de la justicia contencioso-administrativa</a:t>
            </a:r>
          </a:p>
          <a:p>
            <a:pPr marL="0" lvl="0" indent="0" algn="ctr">
              <a:buNone/>
            </a:pPr>
            <a:r>
              <a:rPr lang="es-ES_tradnl" sz="2800" b="1" dirty="0" smtClean="0"/>
              <a:t>Invertir en justicia de calidad no es coste, es progreso social</a:t>
            </a:r>
            <a:endParaRPr lang="es-ES" sz="2800" b="1" dirty="0"/>
          </a:p>
          <a:p>
            <a:pPr marL="0" lvl="0" indent="0" algn="ctr">
              <a:buNone/>
            </a:pPr>
            <a:endParaRPr lang="es-ES" dirty="0"/>
          </a:p>
          <a:p>
            <a:pPr marL="0" lvl="0" indent="0" algn="ctr">
              <a:buNone/>
            </a:pPr>
            <a:r>
              <a:rPr lang="es-ES" sz="2000" dirty="0"/>
              <a:t>Madrid, julio 2017</a:t>
            </a:r>
          </a:p>
          <a:p>
            <a:pPr marL="0" lvl="0" indent="0" algn="ctr">
              <a:buNone/>
            </a:pPr>
            <a:endParaRPr lang="es-ES" dirty="0"/>
          </a:p>
          <a:p>
            <a:pPr marL="0" lvl="0" indent="0" algn="l">
              <a:buNone/>
            </a:pPr>
            <a:r>
              <a:rPr lang="es-ES" sz="2000" dirty="0"/>
              <a:t>Oscar </a:t>
            </a:r>
            <a:r>
              <a:rPr lang="es-ES" sz="2000" dirty="0" err="1"/>
              <a:t>Capdeferro</a:t>
            </a:r>
            <a:r>
              <a:rPr lang="es-ES" sz="2000" dirty="0"/>
              <a:t> Villagrasa</a:t>
            </a:r>
          </a:p>
          <a:p>
            <a:pPr marL="0" lvl="0" indent="0" algn="l">
              <a:buNone/>
            </a:pPr>
            <a:r>
              <a:rPr lang="es-ES" sz="2000" dirty="0">
                <a:solidFill>
                  <a:srgbClr val="999999"/>
                </a:solidFill>
              </a:rPr>
              <a:t>Instituto de investigación </a:t>
            </a:r>
            <a:r>
              <a:rPr lang="es-ES" sz="2000" dirty="0" err="1">
                <a:solidFill>
                  <a:srgbClr val="999999"/>
                </a:solidFill>
              </a:rPr>
              <a:t>Transjus</a:t>
            </a:r>
            <a:endParaRPr lang="es-ES" sz="2000" dirty="0">
              <a:solidFill>
                <a:srgbClr val="999999"/>
              </a:solidFill>
            </a:endParaRPr>
          </a:p>
          <a:p>
            <a:pPr marL="0" lvl="0" indent="0" algn="l">
              <a:buNone/>
            </a:pPr>
            <a:r>
              <a:rPr lang="es-ES" sz="2000" dirty="0">
                <a:solidFill>
                  <a:srgbClr val="999999"/>
                </a:solidFill>
              </a:rPr>
              <a:t>Universidad de Barcelona</a:t>
            </a:r>
          </a:p>
        </p:txBody>
      </p:sp>
      <p:pic>
        <p:nvPicPr>
          <p:cNvPr id="3" name="2 Imagen"/>
          <p:cNvPicPr>
            <a:picLocks noChangeAspect="1"/>
          </p:cNvPicPr>
          <p:nvPr/>
        </p:nvPicPr>
        <p:blipFill>
          <a:blip r:embed="rId3" cstate="print">
            <a:alphaModFix/>
            <a:lum/>
          </a:blip>
          <a:srcRect/>
          <a:stretch>
            <a:fillRect/>
          </a:stretch>
        </p:blipFill>
        <p:spPr>
          <a:xfrm>
            <a:off x="6098760" y="6048000"/>
            <a:ext cx="3333240" cy="1028519"/>
          </a:xfrm>
          <a:prstGeom prst="rect">
            <a:avLst/>
          </a:prstGeom>
          <a:noFill/>
          <a:ln>
            <a:noFill/>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None/>
            </a:pPr>
            <a:r>
              <a:rPr lang="es-ES" sz="3200" dirty="0" smtClean="0"/>
              <a:t>Obstáculos para el control eficaz</a:t>
            </a:r>
            <a:endParaRPr lang="es-ES" sz="3200" dirty="0"/>
          </a:p>
        </p:txBody>
      </p:sp>
      <p:sp>
        <p:nvSpPr>
          <p:cNvPr id="3" name="2 Marcador de contenido"/>
          <p:cNvSpPr>
            <a:spLocks noGrp="1"/>
          </p:cNvSpPr>
          <p:nvPr>
            <p:ph idx="1"/>
          </p:nvPr>
        </p:nvSpPr>
        <p:spPr/>
        <p:txBody>
          <a:bodyPr/>
          <a:lstStyle/>
          <a:p>
            <a:pPr algn="just"/>
            <a:r>
              <a:rPr lang="es-ES_tradnl" sz="2800" b="1" dirty="0" smtClean="0"/>
              <a:t>La inejecución de sentencias urbanísticas: las medidas cautelares como solución</a:t>
            </a:r>
          </a:p>
          <a:p>
            <a:pPr algn="just">
              <a:buFontTx/>
              <a:buChar char="-"/>
            </a:pPr>
            <a:endParaRPr lang="es-ES_tradnl" sz="2400" dirty="0" smtClean="0"/>
          </a:p>
          <a:p>
            <a:pPr algn="just">
              <a:buFontTx/>
              <a:buChar char="-"/>
            </a:pPr>
            <a:r>
              <a:rPr lang="es-ES_tradnl" sz="2800" dirty="0" smtClean="0"/>
              <a:t>Sin embargo, se ha aplicado en contextos de corrupción generalizada o extendida.</a:t>
            </a:r>
          </a:p>
          <a:p>
            <a:pPr algn="just">
              <a:buNone/>
            </a:pPr>
            <a:r>
              <a:rPr lang="es-ES_tradnl" sz="2400" dirty="0" smtClean="0"/>
              <a:t>    Sobre planeamiento en Marbella: </a:t>
            </a:r>
            <a:r>
              <a:rPr lang="es-ES" sz="2400" dirty="0" smtClean="0"/>
              <a:t>STS (Sala de lo Contencioso-Administrativo, Sec. 5ª) de 10 de abril de 2008 (ROJ: STS 1441/2008) y STS (Sala de lo Contencioso-Administrativo, Sec. 5ª) de 13 de junio de 2007 (ROJ: STS 4076/2007).</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None/>
            </a:pPr>
            <a:r>
              <a:rPr lang="es-ES" sz="3200" dirty="0" smtClean="0"/>
              <a:t>Obstáculos para el control eficaz</a:t>
            </a:r>
            <a:endParaRPr lang="es-ES" sz="3200" dirty="0"/>
          </a:p>
        </p:txBody>
      </p:sp>
      <p:sp>
        <p:nvSpPr>
          <p:cNvPr id="3" name="2 Marcador de contenido"/>
          <p:cNvSpPr>
            <a:spLocks noGrp="1"/>
          </p:cNvSpPr>
          <p:nvPr>
            <p:ph idx="1"/>
          </p:nvPr>
        </p:nvSpPr>
        <p:spPr/>
        <p:txBody>
          <a:bodyPr/>
          <a:lstStyle/>
          <a:p>
            <a:pPr algn="just"/>
            <a:r>
              <a:rPr lang="es-ES_tradnl" sz="2400" b="1" dirty="0" smtClean="0"/>
              <a:t>La paradoja de la ejecución de las sentencias en sus propios términos: la responsabilidad patrimonial de las administraciones y la indemnidad patrimonial del corrupto</a:t>
            </a:r>
          </a:p>
          <a:p>
            <a:pPr algn="just">
              <a:buNone/>
            </a:pPr>
            <a:endParaRPr lang="es-ES_tradnl" sz="2400" dirty="0" smtClean="0"/>
          </a:p>
          <a:p>
            <a:pPr algn="just">
              <a:buNone/>
            </a:pPr>
            <a:r>
              <a:rPr lang="es-ES_tradnl" sz="2400" dirty="0" smtClean="0"/>
              <a:t>CNUCC, 2003: </a:t>
            </a:r>
            <a:endParaRPr lang="es-ES" sz="2400" dirty="0" smtClean="0"/>
          </a:p>
          <a:p>
            <a:pPr algn="just">
              <a:buNone/>
            </a:pPr>
            <a:r>
              <a:rPr lang="es-ES" sz="2000" dirty="0" smtClean="0"/>
              <a:t>Artículo 34. Consecuencias de los actos de corrupción</a:t>
            </a:r>
          </a:p>
          <a:p>
            <a:pPr algn="just">
              <a:buNone/>
            </a:pPr>
            <a:r>
              <a:rPr lang="es-ES" sz="2000" dirty="0" smtClean="0"/>
              <a:t>Con la debida consideración de los derechos adquiridos de buena fe por terceros, cada Estado Parte, de conformidad con los principios fundamentales de su derecho interno, adoptará medidas para eliminar las consecuencias de los actos de corrupción. En este contexto, los Estados Parte podrán considerar la corrupción un factor pertinente en procedimientos jurídicos encaminados a anular o dejar sin efecto un contrato o a revocar una concesión u otro instrumento semejante, o adoptar cualquier otra medida correctiva.</a:t>
            </a:r>
            <a:endParaRPr lang="es-ES_tradnl" sz="2000"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None/>
            </a:pPr>
            <a:r>
              <a:rPr lang="es-ES" sz="3200" dirty="0" smtClean="0"/>
              <a:t>Obstáculos para el control eficaz</a:t>
            </a:r>
            <a:endParaRPr lang="es-ES" sz="3200" dirty="0"/>
          </a:p>
        </p:txBody>
      </p:sp>
      <p:sp>
        <p:nvSpPr>
          <p:cNvPr id="3" name="2 Marcador de contenido"/>
          <p:cNvSpPr>
            <a:spLocks noGrp="1"/>
          </p:cNvSpPr>
          <p:nvPr>
            <p:ph idx="1"/>
          </p:nvPr>
        </p:nvSpPr>
        <p:spPr/>
        <p:txBody>
          <a:bodyPr/>
          <a:lstStyle/>
          <a:p>
            <a:pPr algn="just"/>
            <a:r>
              <a:rPr lang="es-ES_tradnl" sz="2400" b="1" dirty="0" smtClean="0"/>
              <a:t>La paradoja de la ejecución de las sentencias en sus propios términos: la responsabilidad patrimonial de las administraciones y la indemnidad patrimonial del corrupto</a:t>
            </a:r>
          </a:p>
          <a:p>
            <a:pPr algn="just">
              <a:buNone/>
            </a:pPr>
            <a:r>
              <a:rPr lang="es-ES_tradnl" sz="2400" dirty="0" smtClean="0"/>
              <a:t>Requisitos para el reconocimiento de responsabilidad de la administración:</a:t>
            </a:r>
          </a:p>
          <a:p>
            <a:pPr algn="just">
              <a:buNone/>
            </a:pPr>
            <a:r>
              <a:rPr lang="es-ES_tradnl" sz="2400" dirty="0" smtClean="0"/>
              <a:t>1- Requisitos generales (arts. 32 y ss. Ley 40/2015).</a:t>
            </a:r>
          </a:p>
          <a:p>
            <a:pPr algn="just">
              <a:buNone/>
            </a:pPr>
            <a:r>
              <a:rPr lang="es-ES_tradnl" sz="2400" dirty="0" smtClean="0"/>
              <a:t>2- Acto anulado que sea claramente contrario a la normativa vigente </a:t>
            </a:r>
            <a:r>
              <a:rPr lang="es-ES_tradnl" sz="2400" dirty="0" smtClean="0">
                <a:sym typeface="Wingdings" pitchFamily="2" charset="2"/>
              </a:rPr>
              <a:t> </a:t>
            </a:r>
            <a:r>
              <a:rPr lang="es-ES_tradnl" sz="2400" dirty="0" smtClean="0"/>
              <a:t>desatención normativa flagrante, </a:t>
            </a:r>
            <a:r>
              <a:rPr lang="es-ES" sz="2400" dirty="0" smtClean="0"/>
              <a:t>STSJ </a:t>
            </a:r>
            <a:r>
              <a:rPr lang="es-ES" sz="2400" dirty="0" smtClean="0"/>
              <a:t>de Cataluña (Sala de lo Contencioso-Administrativo, Secc. 4ª) de 10 de octubre de 2008 (ROJ: STSJ CAT 11308/2008</a:t>
            </a:r>
            <a:r>
              <a:rPr lang="es-ES" sz="2400" dirty="0" smtClean="0"/>
              <a:t>).</a:t>
            </a:r>
            <a:endParaRPr lang="es-ES_tradnl" sz="2400" dirty="0" smtClean="0"/>
          </a:p>
          <a:p>
            <a:pPr algn="just">
              <a:buNone/>
            </a:pPr>
            <a:r>
              <a:rPr lang="es-ES_tradnl" sz="2400" dirty="0" smtClean="0"/>
              <a:t>3- Anulación de títulos habilitantes: que no concurra </a:t>
            </a:r>
            <a:r>
              <a:rPr lang="es-ES" sz="2400" dirty="0" smtClean="0"/>
              <a:t>dolo, culpa o negligencia graves imputables al </a:t>
            </a:r>
            <a:r>
              <a:rPr lang="es-ES" sz="2400" dirty="0" smtClean="0"/>
              <a:t>perjudicado (art. 48.d TRLSRU).</a:t>
            </a:r>
            <a:endParaRPr lang="es-ES_tradnl" sz="2400" dirty="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None/>
            </a:pPr>
            <a:r>
              <a:rPr lang="es-ES" sz="3200" dirty="0" smtClean="0"/>
              <a:t>Obstáculos para el control eficaz</a:t>
            </a:r>
            <a:endParaRPr lang="es-ES" sz="3200" dirty="0"/>
          </a:p>
        </p:txBody>
      </p:sp>
      <p:sp>
        <p:nvSpPr>
          <p:cNvPr id="3" name="2 Marcador de contenido"/>
          <p:cNvSpPr>
            <a:spLocks noGrp="1"/>
          </p:cNvSpPr>
          <p:nvPr>
            <p:ph idx="1"/>
          </p:nvPr>
        </p:nvSpPr>
        <p:spPr/>
        <p:txBody>
          <a:bodyPr/>
          <a:lstStyle/>
          <a:p>
            <a:pPr algn="just"/>
            <a:r>
              <a:rPr lang="es-ES_tradnl" sz="2400" b="1" dirty="0" smtClean="0"/>
              <a:t>La paradoja de la ejecución de las sentencias en sus propios términos: la responsabilidad patrimonial de las administraciones y la indemnidad patrimonial del corrupto</a:t>
            </a:r>
          </a:p>
          <a:p>
            <a:pPr algn="just">
              <a:buNone/>
            </a:pPr>
            <a:r>
              <a:rPr lang="es-ES" sz="1800" dirty="0" smtClean="0"/>
              <a:t>«</a:t>
            </a:r>
            <a:r>
              <a:rPr lang="es-ES" sz="1800" b="1" i="1" dirty="0" smtClean="0"/>
              <a:t>Resulta difícil probar la comisión de los delitos de cohecho </a:t>
            </a:r>
            <a:r>
              <a:rPr lang="es-ES" sz="1800" dirty="0" smtClean="0"/>
              <a:t>debido a que: se trata de buscar el acuerdo sobre la dádiva y el hecho a realizar, lo que, lógicamente, se gesta de manera </a:t>
            </a:r>
            <a:r>
              <a:rPr lang="es-ES" sz="1800" b="1" i="1" dirty="0" smtClean="0"/>
              <a:t>oculta</a:t>
            </a:r>
            <a:r>
              <a:rPr lang="es-ES" sz="1800" dirty="0" smtClean="0"/>
              <a:t>, evitando la redacción de cualquier escrito que luego pudiera utilizarse como prueba, lo que sumado al hecho de que la responsabilidad penal alcanza a ambos participantes en el acuerdo provoca el que los mismos estén mucho menos dispuestos a denunciar que las víctimas de cualquier otro delito. Y, por otra parte, es el cohecho un delito que rara vez es perseguido de oficio, dado el desconocimiento que de su comisión se tiene por parte de las autoridades encargadas de su persecución penal. </a:t>
            </a:r>
            <a:r>
              <a:rPr lang="es-ES" sz="1800" b="1" i="1" dirty="0" smtClean="0"/>
              <a:t>Pueden aparecer decisiones administrativas extrañas</a:t>
            </a:r>
            <a:r>
              <a:rPr lang="es-ES" sz="1800" dirty="0" smtClean="0"/>
              <a:t> pero fuera de la fase de sospechas difícilmente se puede pasar, a menos que haya una denuncia con datos concretos y creíbles acerca del hecho» (SAP de Málaga (Secc. 8)ª de 18 de enero de 2012 (ROJ: SAP MA 4/2012), FD 2º).</a:t>
            </a:r>
            <a:endParaRPr lang="es-ES_tradnl" sz="1800"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None/>
            </a:pPr>
            <a:r>
              <a:rPr lang="es-ES" sz="3200" dirty="0" smtClean="0"/>
              <a:t>Obstáculos para el control eficaz</a:t>
            </a:r>
            <a:endParaRPr lang="es-ES" sz="3200" dirty="0"/>
          </a:p>
        </p:txBody>
      </p:sp>
      <p:sp>
        <p:nvSpPr>
          <p:cNvPr id="3" name="2 Marcador de contenido"/>
          <p:cNvSpPr>
            <a:spLocks noGrp="1"/>
          </p:cNvSpPr>
          <p:nvPr>
            <p:ph idx="1"/>
          </p:nvPr>
        </p:nvSpPr>
        <p:spPr/>
        <p:txBody>
          <a:bodyPr/>
          <a:lstStyle/>
          <a:p>
            <a:pPr algn="just"/>
            <a:r>
              <a:rPr lang="es-ES_tradnl" sz="2400" b="1" dirty="0" smtClean="0"/>
              <a:t>La no siempre fácil anulación de la actuación administrativa resultante de la corrupción</a:t>
            </a:r>
          </a:p>
          <a:p>
            <a:pPr>
              <a:buNone/>
            </a:pPr>
            <a:endParaRPr lang="es-ES" sz="2000" dirty="0" smtClean="0"/>
          </a:p>
          <a:p>
            <a:pPr>
              <a:buNone/>
            </a:pPr>
            <a:r>
              <a:rPr lang="es-ES" sz="2000" dirty="0" smtClean="0"/>
              <a:t>Art. </a:t>
            </a:r>
            <a:r>
              <a:rPr lang="es-ES" sz="2000" dirty="0" smtClean="0"/>
              <a:t>47 LPAC: Nulidad de pleno derecho.</a:t>
            </a:r>
          </a:p>
          <a:p>
            <a:pPr>
              <a:buNone/>
            </a:pPr>
            <a:r>
              <a:rPr lang="es-ES" sz="2000" dirty="0" smtClean="0"/>
              <a:t>1. Los actos de las Administraciones Públicas son nulos de pleno derecho en los casos siguientes:</a:t>
            </a:r>
          </a:p>
          <a:p>
            <a:pPr>
              <a:buNone/>
            </a:pPr>
            <a:r>
              <a:rPr lang="es-ES_tradnl" sz="2000" dirty="0" smtClean="0"/>
              <a:t>(…)</a:t>
            </a:r>
            <a:endParaRPr lang="es-ES" sz="2000" dirty="0" smtClean="0"/>
          </a:p>
          <a:p>
            <a:pPr>
              <a:buNone/>
            </a:pPr>
            <a:r>
              <a:rPr lang="es-ES" sz="2000" dirty="0" smtClean="0"/>
              <a:t>d) Los que sean constitutivos de infracción penal o se dicten como consecuencia de ésta</a:t>
            </a:r>
            <a:r>
              <a:rPr lang="es-ES" sz="2000" dirty="0" smtClean="0"/>
              <a:t>.</a:t>
            </a:r>
          </a:p>
          <a:p>
            <a:pPr>
              <a:buNone/>
            </a:pPr>
            <a:endParaRPr lang="es-ES_tradnl" sz="2000" dirty="0" smtClean="0"/>
          </a:p>
          <a:p>
            <a:pPr>
              <a:buNone/>
            </a:pPr>
            <a:r>
              <a:rPr lang="es-ES_tradnl" sz="2000" dirty="0" smtClean="0"/>
              <a:t>- </a:t>
            </a:r>
            <a:r>
              <a:rPr lang="es-ES_tradnl" sz="2000" b="1" u="sng" dirty="0" smtClean="0"/>
              <a:t>Las cuestiones prejudiciales</a:t>
            </a:r>
            <a:r>
              <a:rPr lang="es-ES_tradnl" sz="2000" dirty="0" smtClean="0"/>
              <a:t>: la relación entre las jurisdicciones penal y contencioso-administrativa.</a:t>
            </a:r>
            <a:endParaRPr lang="es-ES" sz="2000" dirty="0" smtClean="0"/>
          </a:p>
          <a:p>
            <a:pPr algn="just">
              <a:buNone/>
            </a:pPr>
            <a:endParaRPr lang="es-ES" sz="1800" dirty="0" smtClean="0"/>
          </a:p>
          <a:p>
            <a:pPr algn="just">
              <a:buNone/>
            </a:pPr>
            <a:endParaRPr lang="es-ES_tradnl" sz="1800" dirty="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None/>
            </a:pPr>
            <a:r>
              <a:rPr lang="es-ES" sz="3200" dirty="0" smtClean="0"/>
              <a:t>Un caso</a:t>
            </a:r>
            <a:endParaRPr lang="es-ES" sz="3200" dirty="0"/>
          </a:p>
        </p:txBody>
      </p:sp>
      <p:sp>
        <p:nvSpPr>
          <p:cNvPr id="3" name="2 Marcador de contenido"/>
          <p:cNvSpPr>
            <a:spLocks noGrp="1"/>
          </p:cNvSpPr>
          <p:nvPr>
            <p:ph idx="1"/>
          </p:nvPr>
        </p:nvSpPr>
        <p:spPr>
          <a:xfrm>
            <a:off x="503999" y="1475581"/>
            <a:ext cx="9071640" cy="5282699"/>
          </a:xfrm>
        </p:spPr>
        <p:txBody>
          <a:bodyPr/>
          <a:lstStyle/>
          <a:p>
            <a:pPr algn="just">
              <a:buNone/>
            </a:pPr>
            <a:r>
              <a:rPr lang="es-ES_tradnl" sz="1800" dirty="0" smtClean="0"/>
              <a:t>1- Se conceden licencias para la construcción de un </a:t>
            </a:r>
            <a:r>
              <a:rPr lang="es-ES_tradnl" sz="1800" dirty="0" err="1" smtClean="0"/>
              <a:t>apartahotel</a:t>
            </a:r>
            <a:r>
              <a:rPr lang="es-ES_tradnl" sz="1800" dirty="0" smtClean="0"/>
              <a:t> en una parcela de uso exclusivamente escolar (2003), anuladas por el Ayuntamiento (2004).</a:t>
            </a:r>
          </a:p>
          <a:p>
            <a:pPr algn="just">
              <a:buNone/>
            </a:pPr>
            <a:r>
              <a:rPr lang="es-ES_tradnl" sz="1800" dirty="0" smtClean="0"/>
              <a:t>2- La empresa titular de las licencias interpone reclamación de responsabilidad patrimonial.  Interpone recurso contencioso-administrativo (2005).</a:t>
            </a:r>
          </a:p>
          <a:p>
            <a:pPr algn="just">
              <a:buNone/>
            </a:pPr>
            <a:r>
              <a:rPr lang="es-ES_tradnl" sz="1800" dirty="0" smtClean="0"/>
              <a:t>3- Se admite cuestión prejudicial penal planteada por el Ayuntamiento ante el juzgado contencioso administrativo (2008).</a:t>
            </a:r>
          </a:p>
          <a:p>
            <a:pPr algn="just">
              <a:buNone/>
            </a:pPr>
            <a:r>
              <a:rPr lang="es-ES_tradnl" sz="1800" dirty="0" smtClean="0"/>
              <a:t>4- Se condena en sede penal al alcalde que concedió las licencias (2009): </a:t>
            </a:r>
            <a:r>
              <a:rPr lang="es-ES" sz="1800" dirty="0" smtClean="0"/>
              <a:t>Sentencia </a:t>
            </a:r>
            <a:r>
              <a:rPr lang="es-ES" sz="1800" dirty="0" smtClean="0"/>
              <a:t>del Juzgado de lo Penal núm. 4 de Pamplona, de 4 de junio de 2009, </a:t>
            </a:r>
            <a:r>
              <a:rPr lang="es-ES" sz="1800" dirty="0" smtClean="0"/>
              <a:t>núm</a:t>
            </a:r>
            <a:r>
              <a:rPr lang="es-ES" sz="1800" dirty="0" smtClean="0"/>
              <a:t>. </a:t>
            </a:r>
            <a:r>
              <a:rPr lang="es-ES" sz="1800" dirty="0" smtClean="0"/>
              <a:t>251/2009.</a:t>
            </a:r>
          </a:p>
          <a:p>
            <a:pPr algn="just">
              <a:buNone/>
            </a:pPr>
            <a:r>
              <a:rPr lang="es-ES_tradnl" sz="1800" dirty="0" smtClean="0"/>
              <a:t>5- Resuelve en primera instancia (2011) el juzgado contencioso administrativo, estimando la acción de responsabilidad (7 millones de €), Sentencia del </a:t>
            </a:r>
            <a:r>
              <a:rPr lang="es-ES" sz="1800" dirty="0" smtClean="0"/>
              <a:t>J</a:t>
            </a:r>
            <a:r>
              <a:rPr lang="es-ES" sz="1800" dirty="0" smtClean="0"/>
              <a:t>uzgado </a:t>
            </a:r>
            <a:r>
              <a:rPr lang="es-ES" sz="1800" dirty="0" smtClean="0"/>
              <a:t>núm. 1 de lo Contencioso Administrativo de </a:t>
            </a:r>
            <a:r>
              <a:rPr lang="es-ES" sz="1800" dirty="0" smtClean="0"/>
              <a:t>Pamplona, </a:t>
            </a:r>
            <a:r>
              <a:rPr lang="es-ES" sz="1800" dirty="0" smtClean="0"/>
              <a:t>de 25 de febrero de 2011 (ROJ: SJCA 16/2011</a:t>
            </a:r>
            <a:r>
              <a:rPr lang="es-ES" sz="1800" dirty="0" smtClean="0"/>
              <a:t>).</a:t>
            </a:r>
          </a:p>
          <a:p>
            <a:pPr algn="just">
              <a:buNone/>
            </a:pPr>
            <a:r>
              <a:rPr lang="es-ES_tradnl" sz="1800" dirty="0" smtClean="0"/>
              <a:t>6-  El TSJ anula (2012) la sentencia apelada y declara improcedencia de señalar indemnización alguna, al haber participado con conocimiento e intencionadamente el mismo titular de las licencias en una trama corrupta junto con el alcalde. </a:t>
            </a:r>
            <a:r>
              <a:rPr lang="es-ES" sz="1800" dirty="0" smtClean="0"/>
              <a:t>STSJ de Navarra (sala de lo contencioso-administrativo, secc. 1ª) de 12 de noviembre de 2012 (ROJ: STSJ NA 183/2012</a:t>
            </a:r>
            <a:r>
              <a:rPr lang="es-ES" sz="1800" dirty="0" smtClean="0"/>
              <a:t>).</a:t>
            </a:r>
            <a:r>
              <a:rPr lang="es-ES_tradnl" sz="1800" dirty="0" smtClean="0"/>
              <a:t> </a:t>
            </a:r>
          </a:p>
          <a:p>
            <a:pPr>
              <a:buNone/>
            </a:pPr>
            <a:endParaRPr lang="es-ES" sz="2000" dirty="0" smtClean="0"/>
          </a:p>
          <a:p>
            <a:pPr algn="just">
              <a:buNone/>
            </a:pPr>
            <a:endParaRPr lang="es-ES" sz="1800" dirty="0" smtClean="0"/>
          </a:p>
          <a:p>
            <a:pPr algn="just">
              <a:buNone/>
            </a:pPr>
            <a:endParaRPr lang="es-ES_tradnl" sz="1800"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None/>
            </a:pPr>
            <a:r>
              <a:rPr lang="es-ES_tradnl" dirty="0" smtClean="0"/>
              <a:t>Planteamiento</a:t>
            </a:r>
            <a:endParaRPr lang="es-ES" dirty="0"/>
          </a:p>
        </p:txBody>
      </p:sp>
      <p:sp>
        <p:nvSpPr>
          <p:cNvPr id="3" name="2 Marcador de contenido"/>
          <p:cNvSpPr>
            <a:spLocks noGrp="1"/>
          </p:cNvSpPr>
          <p:nvPr>
            <p:ph idx="1"/>
          </p:nvPr>
        </p:nvSpPr>
        <p:spPr>
          <a:xfrm>
            <a:off x="503808" y="1763613"/>
            <a:ext cx="9071640" cy="4989240"/>
          </a:xfrm>
        </p:spPr>
        <p:txBody>
          <a:bodyPr/>
          <a:lstStyle/>
          <a:p>
            <a:pPr algn="just">
              <a:buNone/>
            </a:pPr>
            <a:r>
              <a:rPr lang="es-ES_tradnl" sz="2800" dirty="0" smtClean="0"/>
              <a:t>1) El control judicial es clave en la lucha contra la corrupción: </a:t>
            </a:r>
            <a:r>
              <a:rPr lang="es-ES_tradnl" sz="2000" dirty="0" smtClean="0"/>
              <a:t>una justicia ineficaz e ineficiente incrementa el nivel de corrupción.</a:t>
            </a:r>
          </a:p>
          <a:p>
            <a:pPr algn="just">
              <a:buNone/>
            </a:pPr>
            <a:endParaRPr lang="es-ES_tradnl" dirty="0" smtClean="0"/>
          </a:p>
          <a:p>
            <a:pPr algn="just">
              <a:buNone/>
            </a:pPr>
            <a:r>
              <a:rPr lang="es-ES_tradnl" sz="2800" dirty="0"/>
              <a:t>2</a:t>
            </a:r>
            <a:r>
              <a:rPr lang="es-ES_tradnl" sz="2800" dirty="0" smtClean="0"/>
              <a:t>) La justicia contencioso-administrativa también participa en el control judicial anticorrupción: </a:t>
            </a:r>
            <a:r>
              <a:rPr lang="es-ES_tradnl" sz="2000" dirty="0" smtClean="0"/>
              <a:t>la corrupción urbanística no es una cuestión exclusivamente penal. </a:t>
            </a:r>
            <a:endParaRPr lang="es-ES_tradnl" sz="2000" dirty="0"/>
          </a:p>
          <a:p>
            <a:pPr algn="just">
              <a:buNone/>
            </a:pPr>
            <a:endParaRPr lang="es-ES_tradnl" sz="2800" dirty="0" smtClean="0"/>
          </a:p>
          <a:p>
            <a:pPr algn="just">
              <a:buNone/>
            </a:pPr>
            <a:r>
              <a:rPr lang="es-ES_tradnl" sz="2800" dirty="0"/>
              <a:t>3</a:t>
            </a:r>
            <a:r>
              <a:rPr lang="es-ES_tradnl" sz="2800" dirty="0" smtClean="0"/>
              <a:t>) El papel del juez urbanístico en la lucha contra la corrupción: </a:t>
            </a:r>
            <a:r>
              <a:rPr lang="es-ES_tradnl" sz="2000" dirty="0" smtClean="0"/>
              <a:t>en especial, evitar la impunidad o indemnidad del corrupto, y </a:t>
            </a:r>
            <a:r>
              <a:rPr lang="es-ES" sz="2000" dirty="0" smtClean="0"/>
              <a:t>restaurar el orden jurídico infringido y la realidad física alterada</a:t>
            </a:r>
            <a:r>
              <a:rPr lang="es-ES_tradnl" sz="2000" dirty="0" smtClean="0"/>
              <a:t>.</a:t>
            </a:r>
          </a:p>
          <a:p>
            <a:pPr>
              <a:buNone/>
            </a:pPr>
            <a:endParaRPr lang="es-ES_tradnl"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None/>
            </a:pPr>
            <a:r>
              <a:rPr lang="es-ES" sz="3200" dirty="0" smtClean="0"/>
              <a:t>La corrupción urbanística</a:t>
            </a:r>
            <a:endParaRPr lang="es-ES" sz="3200" dirty="0"/>
          </a:p>
        </p:txBody>
      </p:sp>
      <p:sp>
        <p:nvSpPr>
          <p:cNvPr id="3" name="2 Marcador de contenido"/>
          <p:cNvSpPr>
            <a:spLocks noGrp="1"/>
          </p:cNvSpPr>
          <p:nvPr>
            <p:ph idx="1"/>
          </p:nvPr>
        </p:nvSpPr>
        <p:spPr/>
        <p:txBody>
          <a:bodyPr/>
          <a:lstStyle/>
          <a:p>
            <a:pPr algn="just"/>
            <a:r>
              <a:rPr lang="es-ES_tradnl" sz="2000" b="1" dirty="0" smtClean="0"/>
              <a:t>Concepto y consecuencias</a:t>
            </a:r>
            <a:endParaRPr lang="es-ES" sz="2000" b="1" dirty="0" smtClean="0"/>
          </a:p>
          <a:p>
            <a:pPr algn="just">
              <a:buNone/>
            </a:pPr>
            <a:r>
              <a:rPr lang="es-ES" sz="2000" dirty="0" smtClean="0"/>
              <a:t>Existe corrupción urbanística cuando una persona que ejerce funciones (públicas) urbanísticas solicita, acepta o se proporciona un </a:t>
            </a:r>
            <a:r>
              <a:rPr lang="es-ES" sz="2000" b="1" i="1" dirty="0" smtClean="0"/>
              <a:t>beneficio indebido</a:t>
            </a:r>
            <a:r>
              <a:rPr lang="es-ES" sz="2000" dirty="0" smtClean="0"/>
              <a:t>, para sí o para terceros, ya sea directa o indirectamente, </a:t>
            </a:r>
            <a:r>
              <a:rPr lang="es-ES" sz="2000" b="1" i="1" dirty="0" smtClean="0"/>
              <a:t>sirviéndose intencionalmente</a:t>
            </a:r>
            <a:r>
              <a:rPr lang="es-ES" sz="2000" dirty="0" smtClean="0"/>
              <a:t> de su cargo o sus funciones (públicas y urbanísticas) </a:t>
            </a:r>
            <a:r>
              <a:rPr lang="es-ES" sz="2000" b="1" i="1" dirty="0" smtClean="0"/>
              <a:t>en provecho privado </a:t>
            </a:r>
            <a:r>
              <a:rPr lang="es-ES" sz="2000" dirty="0" smtClean="0"/>
              <a:t>y obviando el interés general debido. </a:t>
            </a:r>
          </a:p>
          <a:p>
            <a:pPr algn="just">
              <a:buNone/>
            </a:pPr>
            <a:r>
              <a:rPr lang="es-ES_tradnl" sz="2000" u="sng" dirty="0" smtClean="0"/>
              <a:t>Consecuencias:</a:t>
            </a:r>
          </a:p>
          <a:p>
            <a:pPr algn="just">
              <a:buNone/>
            </a:pPr>
            <a:r>
              <a:rPr lang="es-ES_tradnl" sz="2000" dirty="0" smtClean="0"/>
              <a:t>1- Coste económico: 10.000-40.000 millones €/año. </a:t>
            </a:r>
          </a:p>
          <a:p>
            <a:pPr algn="just">
              <a:buNone/>
            </a:pPr>
            <a:r>
              <a:rPr lang="es-ES_tradnl" sz="2000" dirty="0" smtClean="0"/>
              <a:t>2- Urbanización extensiva – desarrollo insostenible.</a:t>
            </a:r>
          </a:p>
          <a:p>
            <a:pPr algn="just">
              <a:buNone/>
            </a:pPr>
            <a:r>
              <a:rPr lang="es-ES_tradnl" sz="2000" dirty="0" smtClean="0"/>
              <a:t>3- Especulación del suelo – acceso a la vivienda.</a:t>
            </a:r>
            <a:endParaRPr lang="es-ES" sz="2000"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None/>
            </a:pPr>
            <a:r>
              <a:rPr lang="es-ES" sz="3200" dirty="0" smtClean="0"/>
              <a:t>La corrupción urbanística</a:t>
            </a:r>
            <a:endParaRPr lang="es-ES" sz="3200" dirty="0"/>
          </a:p>
        </p:txBody>
      </p:sp>
      <p:sp>
        <p:nvSpPr>
          <p:cNvPr id="3" name="2 Marcador de contenido"/>
          <p:cNvSpPr>
            <a:spLocks noGrp="1"/>
          </p:cNvSpPr>
          <p:nvPr>
            <p:ph idx="1"/>
          </p:nvPr>
        </p:nvSpPr>
        <p:spPr/>
        <p:txBody>
          <a:bodyPr/>
          <a:lstStyle/>
          <a:p>
            <a:pPr algn="just"/>
            <a:r>
              <a:rPr lang="es-ES_tradnl" sz="2800" b="1" dirty="0" smtClean="0"/>
              <a:t>Causas</a:t>
            </a:r>
            <a:endParaRPr lang="es-ES" sz="2800" b="1" dirty="0" smtClean="0"/>
          </a:p>
          <a:p>
            <a:pPr algn="just">
              <a:buNone/>
            </a:pPr>
            <a:r>
              <a:rPr lang="es-ES" sz="2400" dirty="0" smtClean="0"/>
              <a:t>1- Gran producción de beneficios privados resultantes de la actuación pública urbanística.</a:t>
            </a:r>
          </a:p>
          <a:p>
            <a:pPr algn="just">
              <a:buNone/>
            </a:pPr>
            <a:endParaRPr lang="es-ES" sz="2400" dirty="0" smtClean="0"/>
          </a:p>
          <a:p>
            <a:pPr algn="just">
              <a:buNone/>
            </a:pPr>
            <a:r>
              <a:rPr lang="es-ES_tradnl" sz="2400" dirty="0" smtClean="0"/>
              <a:t>2- Controles poco efectivos y sensación de impunidad.</a:t>
            </a:r>
          </a:p>
          <a:p>
            <a:pPr algn="just">
              <a:buNone/>
            </a:pPr>
            <a:endParaRPr lang="es-ES_tradnl" sz="2400" dirty="0" smtClean="0"/>
          </a:p>
          <a:p>
            <a:pPr algn="just">
              <a:buNone/>
            </a:pPr>
            <a:r>
              <a:rPr lang="es-ES_tradnl" sz="2400" dirty="0" smtClean="0"/>
              <a:t>3- Falta de ética pública o integridad, y falta de acatamiento de la estricta legalidad.</a:t>
            </a:r>
            <a:endParaRPr lang="es-ES" sz="2400" dirty="0" smtClean="0"/>
          </a:p>
          <a:p>
            <a:pPr>
              <a:buNone/>
            </a:pPr>
            <a:endParaRPr lang="es-E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None/>
            </a:pPr>
            <a:r>
              <a:rPr lang="es-ES" sz="3200" dirty="0" smtClean="0"/>
              <a:t>Un control judicial eficaz</a:t>
            </a:r>
            <a:endParaRPr lang="es-ES" sz="3200" dirty="0"/>
          </a:p>
        </p:txBody>
      </p:sp>
      <p:sp>
        <p:nvSpPr>
          <p:cNvPr id="3" name="2 Marcador de contenido"/>
          <p:cNvSpPr>
            <a:spLocks noGrp="1"/>
          </p:cNvSpPr>
          <p:nvPr>
            <p:ph idx="1"/>
          </p:nvPr>
        </p:nvSpPr>
        <p:spPr/>
        <p:txBody>
          <a:bodyPr/>
          <a:lstStyle/>
          <a:p>
            <a:pPr algn="just"/>
            <a:r>
              <a:rPr lang="es-ES_tradnl" sz="2800" b="1" dirty="0" smtClean="0"/>
              <a:t>Características:</a:t>
            </a:r>
          </a:p>
          <a:p>
            <a:pPr algn="just">
              <a:buNone/>
            </a:pPr>
            <a:endParaRPr lang="es-ES" sz="2800" b="1" dirty="0" smtClean="0"/>
          </a:p>
          <a:p>
            <a:pPr algn="just">
              <a:buNone/>
            </a:pPr>
            <a:r>
              <a:rPr lang="es-ES" sz="2800" dirty="0" smtClean="0"/>
              <a:t>1-Resuelve en plazos razonables </a:t>
            </a:r>
            <a:r>
              <a:rPr lang="es-ES" sz="2800" dirty="0" smtClean="0">
                <a:sym typeface="Wingdings" pitchFamily="2" charset="2"/>
              </a:rPr>
              <a:t> no es justicia tardía.</a:t>
            </a:r>
            <a:endParaRPr lang="es-ES" sz="2800" dirty="0" smtClean="0"/>
          </a:p>
          <a:p>
            <a:pPr algn="just">
              <a:buNone/>
            </a:pPr>
            <a:endParaRPr lang="es-ES" sz="2800" dirty="0" smtClean="0"/>
          </a:p>
          <a:p>
            <a:pPr algn="just">
              <a:buNone/>
            </a:pPr>
            <a:r>
              <a:rPr lang="es-ES_tradnl" sz="2800" dirty="0" smtClean="0"/>
              <a:t>2- No perpetúa la impunidad/indemnidad de los corruptos. </a:t>
            </a:r>
          </a:p>
          <a:p>
            <a:pPr algn="just">
              <a:buNone/>
            </a:pPr>
            <a:endParaRPr lang="es-ES_tradnl" sz="2400"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None/>
            </a:pPr>
            <a:r>
              <a:rPr lang="es-ES" sz="3200" dirty="0" smtClean="0"/>
              <a:t>Obstáculos para el control eficaz</a:t>
            </a:r>
            <a:endParaRPr lang="es-ES" sz="3200" dirty="0"/>
          </a:p>
        </p:txBody>
      </p:sp>
      <p:sp>
        <p:nvSpPr>
          <p:cNvPr id="3" name="2 Marcador de contenido"/>
          <p:cNvSpPr>
            <a:spLocks noGrp="1"/>
          </p:cNvSpPr>
          <p:nvPr>
            <p:ph idx="1"/>
          </p:nvPr>
        </p:nvSpPr>
        <p:spPr/>
        <p:txBody>
          <a:bodyPr/>
          <a:lstStyle/>
          <a:p>
            <a:pPr algn="just">
              <a:buNone/>
            </a:pPr>
            <a:endParaRPr lang="es-ES" sz="2800" b="1" dirty="0" smtClean="0"/>
          </a:p>
          <a:p>
            <a:pPr algn="just">
              <a:buNone/>
            </a:pPr>
            <a:r>
              <a:rPr lang="es-ES" sz="2800" dirty="0" smtClean="0"/>
              <a:t>1- La inejecución de sentencias</a:t>
            </a:r>
          </a:p>
          <a:p>
            <a:pPr algn="just">
              <a:buNone/>
            </a:pPr>
            <a:endParaRPr lang="es-ES" sz="2800" dirty="0" smtClean="0"/>
          </a:p>
          <a:p>
            <a:pPr algn="just">
              <a:buNone/>
            </a:pPr>
            <a:r>
              <a:rPr lang="es-ES_tradnl" sz="2800" dirty="0" smtClean="0"/>
              <a:t>2- La indemnidad de los corruptos </a:t>
            </a:r>
            <a:r>
              <a:rPr lang="es-ES_tradnl" sz="2000" dirty="0" smtClean="0"/>
              <a:t>(o: la paradoja de la ejecución de las sentencias urbanísticas)</a:t>
            </a:r>
            <a:endParaRPr lang="es-ES_tradnl" sz="2800" dirty="0" smtClean="0"/>
          </a:p>
          <a:p>
            <a:pPr algn="just">
              <a:buNone/>
            </a:pPr>
            <a:endParaRPr lang="es-ES_tradnl" sz="2800" dirty="0" smtClean="0"/>
          </a:p>
          <a:p>
            <a:pPr algn="just">
              <a:buNone/>
            </a:pPr>
            <a:r>
              <a:rPr lang="es-ES_tradnl" sz="2800" dirty="0" smtClean="0"/>
              <a:t>3- La difícil anulación de la actuación administrativa corrupta</a:t>
            </a:r>
          </a:p>
          <a:p>
            <a:pPr algn="just">
              <a:buNone/>
            </a:pPr>
            <a:endParaRPr lang="es-ES_tradnl" sz="2400"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None/>
            </a:pPr>
            <a:r>
              <a:rPr lang="es-ES" sz="3200" dirty="0" smtClean="0"/>
              <a:t>Obstáculos para el control eficaz</a:t>
            </a:r>
            <a:endParaRPr lang="es-ES" sz="3200" dirty="0"/>
          </a:p>
        </p:txBody>
      </p:sp>
      <p:sp>
        <p:nvSpPr>
          <p:cNvPr id="3" name="2 Marcador de contenido"/>
          <p:cNvSpPr>
            <a:spLocks noGrp="1"/>
          </p:cNvSpPr>
          <p:nvPr>
            <p:ph idx="1"/>
          </p:nvPr>
        </p:nvSpPr>
        <p:spPr/>
        <p:txBody>
          <a:bodyPr/>
          <a:lstStyle/>
          <a:p>
            <a:pPr algn="just"/>
            <a:r>
              <a:rPr lang="es-ES_tradnl" sz="2800" b="1" dirty="0" smtClean="0"/>
              <a:t>La inejecución de sentencias urbanísticas: Causa</a:t>
            </a:r>
          </a:p>
          <a:p>
            <a:pPr algn="just">
              <a:buFontTx/>
              <a:buChar char="-"/>
            </a:pPr>
            <a:r>
              <a:rPr lang="es-ES" sz="2400" dirty="0" smtClean="0"/>
              <a:t>Las resoluciones firmes tardan varios años, y las obras de construcción pueden haber finalizado.</a:t>
            </a:r>
          </a:p>
          <a:p>
            <a:pPr algn="just">
              <a:buFontTx/>
              <a:buChar char="-"/>
            </a:pPr>
            <a:r>
              <a:rPr lang="es-ES_tradnl" sz="2400" dirty="0" smtClean="0"/>
              <a:t>La alteración del suelo puede ser irreversible.</a:t>
            </a:r>
          </a:p>
          <a:p>
            <a:pPr algn="just">
              <a:buFontTx/>
              <a:buChar char="-"/>
            </a:pPr>
            <a:r>
              <a:rPr lang="es-ES_tradnl" sz="2400" dirty="0" smtClean="0"/>
              <a:t>La demolición de lo ilegalmente construido no siempre es posible </a:t>
            </a:r>
            <a:r>
              <a:rPr lang="es-ES_tradnl" sz="2400" dirty="0" smtClean="0">
                <a:sym typeface="Wingdings" pitchFamily="2" charset="2"/>
              </a:rPr>
              <a:t> imposibilidad legal o material de ejecutar la sentencia en sus propios términos.</a:t>
            </a:r>
          </a:p>
          <a:p>
            <a:pPr algn="just">
              <a:buFontTx/>
              <a:buChar char="-"/>
            </a:pPr>
            <a:r>
              <a:rPr lang="es-ES_tradnl" sz="2400" dirty="0" smtClean="0">
                <a:sym typeface="Wingdings" pitchFamily="2" charset="2"/>
              </a:rPr>
              <a:t>Alto coste de las demoliciones y de las respectivas indemnizaciones.  Existencia de posibles terceros adquirentes de buena fe, desconocedores del litigio.</a:t>
            </a:r>
          </a:p>
          <a:p>
            <a:pPr algn="just">
              <a:buNone/>
            </a:pPr>
            <a:r>
              <a:rPr lang="es-ES" sz="1800" i="1" dirty="0" smtClean="0"/>
              <a:t>     «Las demoliciones es sabido que son costosas, litigiosas y gravosas, a la larga suelen conducir a la tolerancia como mal menor» (STS (Sala de lo Penal) de 27 de noviembre de 1992 (ROJ: STS 19705/1992).</a:t>
            </a:r>
          </a:p>
          <a:p>
            <a:pPr algn="just">
              <a:buNone/>
            </a:pPr>
            <a:endParaRPr lang="es-ES" sz="28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None/>
            </a:pPr>
            <a:r>
              <a:rPr lang="es-ES" sz="3200" dirty="0" smtClean="0"/>
              <a:t>Obstáculos para el control eficaz</a:t>
            </a:r>
            <a:endParaRPr lang="es-ES" sz="3200" dirty="0"/>
          </a:p>
        </p:txBody>
      </p:sp>
      <p:sp>
        <p:nvSpPr>
          <p:cNvPr id="3" name="2 Marcador de contenido"/>
          <p:cNvSpPr>
            <a:spLocks noGrp="1"/>
          </p:cNvSpPr>
          <p:nvPr>
            <p:ph idx="1"/>
          </p:nvPr>
        </p:nvSpPr>
        <p:spPr/>
        <p:txBody>
          <a:bodyPr/>
          <a:lstStyle/>
          <a:p>
            <a:pPr algn="just"/>
            <a:r>
              <a:rPr lang="es-ES_tradnl" sz="2800" b="1" dirty="0" smtClean="0"/>
              <a:t>La inejecución de sentencias urbanísticas: las medidas cautelares como solución</a:t>
            </a:r>
          </a:p>
          <a:p>
            <a:pPr algn="just">
              <a:buFontTx/>
              <a:buChar char="-"/>
            </a:pPr>
            <a:endParaRPr lang="es-ES_tradnl" sz="2400" dirty="0" smtClean="0"/>
          </a:p>
          <a:p>
            <a:pPr algn="just">
              <a:buFontTx/>
              <a:buChar char="-"/>
            </a:pPr>
            <a:r>
              <a:rPr lang="es-ES_tradnl" sz="2800" dirty="0" smtClean="0"/>
              <a:t>Elementos de valoración:</a:t>
            </a:r>
          </a:p>
          <a:p>
            <a:pPr algn="just">
              <a:buNone/>
            </a:pPr>
            <a:r>
              <a:rPr lang="es-ES_tradnl" sz="2800" dirty="0" smtClean="0"/>
              <a:t>1- </a:t>
            </a:r>
            <a:r>
              <a:rPr lang="es-ES_tradnl" sz="2800" i="1" dirty="0" err="1" smtClean="0"/>
              <a:t>periculum</a:t>
            </a:r>
            <a:r>
              <a:rPr lang="es-ES_tradnl" sz="2800" i="1" dirty="0" smtClean="0"/>
              <a:t> in mora</a:t>
            </a:r>
            <a:r>
              <a:rPr lang="es-ES_tradnl" sz="2800" dirty="0" smtClean="0"/>
              <a:t>.</a:t>
            </a:r>
          </a:p>
          <a:p>
            <a:pPr algn="just">
              <a:buNone/>
            </a:pPr>
            <a:r>
              <a:rPr lang="es-ES_tradnl" sz="2800" dirty="0" smtClean="0"/>
              <a:t>2- intereses generales o de terceros.</a:t>
            </a:r>
          </a:p>
          <a:p>
            <a:pPr algn="just">
              <a:buNone/>
            </a:pPr>
            <a:r>
              <a:rPr lang="es-ES_tradnl" sz="2800" dirty="0" smtClean="0"/>
              <a:t>3- </a:t>
            </a:r>
            <a:r>
              <a:rPr lang="es-ES_tradnl" sz="2800" i="1" dirty="0" err="1" smtClean="0"/>
              <a:t>fumus</a:t>
            </a:r>
            <a:r>
              <a:rPr lang="es-ES_tradnl" sz="2800" i="1" dirty="0" smtClean="0"/>
              <a:t> </a:t>
            </a:r>
            <a:r>
              <a:rPr lang="es-ES_tradnl" sz="2800" i="1" dirty="0" err="1" smtClean="0"/>
              <a:t>boni</a:t>
            </a:r>
            <a:r>
              <a:rPr lang="es-ES_tradnl" sz="2800" i="1" dirty="0" smtClean="0"/>
              <a:t> iuris</a:t>
            </a:r>
            <a:r>
              <a:rPr lang="es-ES_tradnl" sz="2800" dirty="0" smtClean="0"/>
              <a:t>.</a:t>
            </a:r>
          </a:p>
          <a:p>
            <a:pPr algn="just">
              <a:buNone/>
            </a:pPr>
            <a:endParaRPr lang="es-ES" sz="2800"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None/>
            </a:pPr>
            <a:r>
              <a:rPr lang="es-ES" sz="3200" dirty="0" smtClean="0"/>
              <a:t>Obstáculos para el control eficaz</a:t>
            </a:r>
            <a:endParaRPr lang="es-ES" sz="3200" dirty="0"/>
          </a:p>
        </p:txBody>
      </p:sp>
      <p:sp>
        <p:nvSpPr>
          <p:cNvPr id="3" name="2 Marcador de contenido"/>
          <p:cNvSpPr>
            <a:spLocks noGrp="1"/>
          </p:cNvSpPr>
          <p:nvPr>
            <p:ph idx="1"/>
          </p:nvPr>
        </p:nvSpPr>
        <p:spPr/>
        <p:txBody>
          <a:bodyPr/>
          <a:lstStyle/>
          <a:p>
            <a:pPr algn="just"/>
            <a:r>
              <a:rPr lang="es-ES_tradnl" sz="2800" b="1" dirty="0" smtClean="0"/>
              <a:t>La inejecución de sentencias urbanísticas: las medidas cautelares como solución</a:t>
            </a:r>
            <a:endParaRPr lang="es-ES_tradnl" sz="2400" dirty="0" smtClean="0"/>
          </a:p>
          <a:p>
            <a:pPr algn="just">
              <a:buFontTx/>
              <a:buChar char="-"/>
            </a:pPr>
            <a:r>
              <a:rPr lang="es-ES_tradnl" sz="2800" dirty="0" smtClean="0"/>
              <a:t>Limitada utilización:</a:t>
            </a:r>
          </a:p>
          <a:p>
            <a:pPr algn="just">
              <a:buNone/>
            </a:pPr>
            <a:r>
              <a:rPr lang="es-ES" sz="2400" dirty="0" smtClean="0"/>
              <a:t>«[e]s verdad que esta Sala ha mantenido que la realidad y la práctica profesional evidencia que la transformación de los terrenos que toda obra urbanística comporta </a:t>
            </a:r>
            <a:r>
              <a:rPr lang="es-ES" sz="2400" b="1" i="1" dirty="0" smtClean="0"/>
              <a:t>es difícilmente reversible</a:t>
            </a:r>
            <a:r>
              <a:rPr lang="es-ES" sz="2400" dirty="0" smtClean="0"/>
              <a:t> pero también mantenemos que la suspensión cautelar ha de quedar reservada a aquellos supuestos extremos en que se evidencie, por la argumentación y prueba aportada, una posible actuación errónea e ilegal de la Administración Pública» (STSJ de Andalucía (Sala de lo contencioso-administrativo, secc. 2ª) de 5 de febrero de 2008, ROJ: STSJ AND 18470/2008).</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redetermin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380</TotalTime>
  <Words>1456</Words>
  <Application>Microsoft Office PowerPoint</Application>
  <PresentationFormat>Personalizado</PresentationFormat>
  <Paragraphs>98</Paragraphs>
  <Slides>15</Slides>
  <Notes>1</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Predeterminado</vt:lpstr>
      <vt:lpstr>Diapositiva 1</vt:lpstr>
      <vt:lpstr>Planteamiento</vt:lpstr>
      <vt:lpstr>La corrupción urbanística</vt:lpstr>
      <vt:lpstr>La corrupción urbanística</vt:lpstr>
      <vt:lpstr>Un control judicial eficaz</vt:lpstr>
      <vt:lpstr>Obstáculos para el control eficaz</vt:lpstr>
      <vt:lpstr>Obstáculos para el control eficaz</vt:lpstr>
      <vt:lpstr>Obstáculos para el control eficaz</vt:lpstr>
      <vt:lpstr>Obstáculos para el control eficaz</vt:lpstr>
      <vt:lpstr>Obstáculos para el control eficaz</vt:lpstr>
      <vt:lpstr>Obstáculos para el control eficaz</vt:lpstr>
      <vt:lpstr>Obstáculos para el control eficaz</vt:lpstr>
      <vt:lpstr>Obstáculos para el control eficaz</vt:lpstr>
      <vt:lpstr>Obstáculos para el control eficaz</vt:lpstr>
      <vt:lpstr>Un caso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Oscar</dc:creator>
  <cp:lastModifiedBy>Oscar</cp:lastModifiedBy>
  <cp:revision>242</cp:revision>
  <dcterms:created xsi:type="dcterms:W3CDTF">2017-07-09T09:26:29Z</dcterms:created>
  <dcterms:modified xsi:type="dcterms:W3CDTF">2017-07-11T21:16:40Z</dcterms:modified>
</cp:coreProperties>
</file>